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27" r:id="rId4"/>
  </p:sldMasterIdLst>
  <p:notesMasterIdLst>
    <p:notesMasterId r:id="rId22"/>
  </p:notesMasterIdLst>
  <p:handoutMasterIdLst>
    <p:handoutMasterId r:id="rId23"/>
  </p:handoutMasterIdLst>
  <p:sldIdLst>
    <p:sldId id="368" r:id="rId5"/>
    <p:sldId id="389" r:id="rId6"/>
    <p:sldId id="369" r:id="rId7"/>
    <p:sldId id="390" r:id="rId8"/>
    <p:sldId id="381" r:id="rId9"/>
    <p:sldId id="382" r:id="rId10"/>
    <p:sldId id="383" r:id="rId11"/>
    <p:sldId id="387" r:id="rId12"/>
    <p:sldId id="384" r:id="rId13"/>
    <p:sldId id="386" r:id="rId14"/>
    <p:sldId id="385" r:id="rId15"/>
    <p:sldId id="388" r:id="rId16"/>
    <p:sldId id="379" r:id="rId17"/>
    <p:sldId id="370" r:id="rId18"/>
    <p:sldId id="380" r:id="rId19"/>
    <p:sldId id="377" r:id="rId20"/>
    <p:sldId id="312" r:id="rId21"/>
  </p:sldIdLst>
  <p:sldSz cx="12192000" cy="6858000"/>
  <p:notesSz cx="6858000" cy="9144000"/>
  <p:embeddedFontLst>
    <p:embeddedFont>
      <p:font typeface="Calibri" panose="020F0502020204030204" pitchFamily="34" charset="0"/>
      <p:regular r:id="rId24"/>
      <p:bold r:id="rId25"/>
      <p:italic r:id="rId26"/>
      <p:boldItalic r:id="rId27"/>
    </p:embeddedFont>
    <p:embeddedFont>
      <p:font typeface="Ebrima" panose="02000000000000000000" pitchFamily="2" charset="0"/>
      <p:regular r:id="rId28"/>
      <p:bold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ris Scotter" initials="CS" lastIdx="1" clrIdx="0">
    <p:extLst>
      <p:ext uri="{19B8F6BF-5375-455C-9EA6-DF929625EA0E}">
        <p15:presenceInfo xmlns:p15="http://schemas.microsoft.com/office/powerpoint/2012/main" userId="S::scotterc@who.int::ce2a2720-40b6-4253-893c-77c0f84deff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CC"/>
    <a:srgbClr val="F4EBE6"/>
    <a:srgbClr val="D2AF9C"/>
    <a:srgbClr val="BC886A"/>
    <a:srgbClr val="A56039"/>
    <a:srgbClr val="8F3807"/>
    <a:srgbClr val="761302"/>
    <a:srgbClr val="EAF2ED"/>
    <a:srgbClr val="ACCBB9"/>
    <a:srgbClr val="82B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A61D6E0-A5C4-4332-B93E-407D10DB81C7}" v="698" dt="2020-04-01T13:48:19.675"/>
    <p1510:client id="{9F28F093-5C94-4823-97C7-7108EA49322A}" v="67" dt="2020-04-01T14:06:42.390"/>
    <p1510:client id="{E0B485B0-161A-4B54-AB75-20645639DAF9}" v="32" dt="2020-04-01T14:21:51.209"/>
    <p1510:client id="{FAC51802-BFEF-499C-9325-9AA5C3C15781}" v="1" dt="2020-04-01T14:17:55.8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2" y="72"/>
      </p:cViewPr>
      <p:guideLst>
        <p:guide orient="horz" pos="2137"/>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3.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2.fntdata"/><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6.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1.fntdata"/><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font" Target="fonts/font5.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font" Target="fonts/font4.fntdata"/><Relationship Id="rId30" Type="http://schemas.openxmlformats.org/officeDocument/2006/relationships/commentAuthors" Target="commentAuthors.xml"/><Relationship Id="rId35" Type="http://schemas.microsoft.com/office/2015/10/relationships/revisionInfo" Target="revisionInfo.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57E8843-A7C4-432A-9F08-16396B59A19A}" type="datetimeFigureOut">
              <a:rPr lang="en-US" smtClean="0"/>
              <a:t>4/4/2020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2C6CFA-711A-479C-88D9-264F221DCBD7}" type="slidenum">
              <a:rPr lang="en-US" smtClean="0"/>
              <a:t>‹#›</a:t>
            </a:fld>
            <a:endParaRPr lang="en-US"/>
          </a:p>
        </p:txBody>
      </p:sp>
    </p:spTree>
    <p:extLst>
      <p:ext uri="{BB962C8B-B14F-4D97-AF65-F5344CB8AC3E}">
        <p14:creationId xmlns:p14="http://schemas.microsoft.com/office/powerpoint/2010/main" val="2149428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3CDB66-C0F6-45B6-BFF5-4575694EFB28}" type="datetimeFigureOut">
              <a:rPr lang="en-US" smtClean="0"/>
              <a:t>4/4/2020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DFC79-30DA-484F-85C8-36E3971802A1}" type="slidenum">
              <a:rPr lang="en-US" smtClean="0"/>
              <a:t>‹#›</a:t>
            </a:fld>
            <a:endParaRPr lang="en-US"/>
          </a:p>
        </p:txBody>
      </p:sp>
    </p:spTree>
    <p:extLst>
      <p:ext uri="{BB962C8B-B14F-4D97-AF65-F5344CB8AC3E}">
        <p14:creationId xmlns:p14="http://schemas.microsoft.com/office/powerpoint/2010/main" val="209808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7DFC79-30DA-484F-85C8-36E3971802A1}" type="slidenum">
              <a:rPr lang="en-US" smtClean="0"/>
              <a:t>1</a:t>
            </a:fld>
            <a:endParaRPr lang="en-US"/>
          </a:p>
        </p:txBody>
      </p:sp>
    </p:spTree>
    <p:extLst>
      <p:ext uri="{BB962C8B-B14F-4D97-AF65-F5344CB8AC3E}">
        <p14:creationId xmlns:p14="http://schemas.microsoft.com/office/powerpoint/2010/main" val="1014899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907DFC79-30DA-484F-85C8-36E3971802A1}" type="slidenum">
              <a:rPr lang="en-US" smtClean="0"/>
              <a:t>17</a:t>
            </a:fld>
            <a:endParaRPr lang="en-US"/>
          </a:p>
        </p:txBody>
      </p:sp>
    </p:spTree>
    <p:extLst>
      <p:ext uri="{BB962C8B-B14F-4D97-AF65-F5344CB8AC3E}">
        <p14:creationId xmlns:p14="http://schemas.microsoft.com/office/powerpoint/2010/main" val="41695469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rgbClr val="0074A2"/>
          </a:solidFill>
        </p:spPr>
        <p:txBody>
          <a:bodyPr bIns="1980000" anchor="ctr">
            <a:normAutofit/>
          </a:bodyPr>
          <a:lstStyle>
            <a:lvl1pPr algn="ctr">
              <a:defRPr sz="1400">
                <a:solidFill>
                  <a:schemeClr val="bg1"/>
                </a:solidFill>
              </a:defRPr>
            </a:lvl1pPr>
          </a:lstStyle>
          <a:p>
            <a:r>
              <a:rPr lang="en-GB" noProof="0"/>
              <a:t>Click on Icon to add picture, then arrange object (send to back)</a:t>
            </a:r>
            <a:br>
              <a:rPr lang="en-GB" noProof="0"/>
            </a:br>
            <a:r>
              <a:rPr lang="en-GB" noProof="0"/>
              <a:t>Change picture either by right mouse click on picture + „change picture“ </a:t>
            </a:r>
            <a:br>
              <a:rPr lang="en-GB" noProof="0"/>
            </a:br>
            <a:r>
              <a:rPr lang="en-GB" noProof="0"/>
              <a:t>or by deleting picture + resetting slide</a:t>
            </a:r>
          </a:p>
        </p:txBody>
      </p:sp>
      <p:sp>
        <p:nvSpPr>
          <p:cNvPr id="3" name="Subtitle 2"/>
          <p:cNvSpPr>
            <a:spLocks noGrp="1"/>
          </p:cNvSpPr>
          <p:nvPr>
            <p:ph type="subTitle" idx="1"/>
          </p:nvPr>
        </p:nvSpPr>
        <p:spPr bwMode="gray">
          <a:xfrm>
            <a:off x="2" y="4482003"/>
            <a:ext cx="12191999" cy="1655999"/>
          </a:xfrm>
          <a:solidFill>
            <a:schemeClr val="tx2"/>
          </a:solidFill>
        </p:spPr>
        <p:txBody>
          <a:bodyPr lIns="468000" tIns="360000" rIns="360000" bIns="828000" anchor="b">
            <a:noAutofit/>
          </a:bodyPr>
          <a:lstStyle>
            <a:lvl1pPr marL="0" indent="0" algn="l">
              <a:lnSpc>
                <a:spcPct val="90000"/>
              </a:lnSpc>
              <a:buNone/>
              <a:defRPr sz="2400" b="1">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sp>
        <p:nvSpPr>
          <p:cNvPr id="2"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bg1"/>
                </a:solidFill>
                <a:latin typeface="+mj-lt"/>
              </a:defRPr>
            </a:lvl1pPr>
          </a:lstStyle>
          <a:p>
            <a:r>
              <a:rPr lang="en-GB" noProof="0"/>
              <a:t>Click to edit </a:t>
            </a:r>
            <a:br>
              <a:rPr lang="en-GB" noProof="0"/>
            </a:br>
            <a:r>
              <a:rPr lang="en-GB" noProof="0"/>
              <a:t>Master title style</a:t>
            </a:r>
          </a:p>
        </p:txBody>
      </p:sp>
      <p:sp>
        <p:nvSpPr>
          <p:cNvPr id="36" name="Text Placeholder 35"/>
          <p:cNvSpPr>
            <a:spLocks noGrp="1"/>
          </p:cNvSpPr>
          <p:nvPr>
            <p:ph type="body" sz="quarter" idx="10" hasCustomPrompt="1"/>
          </p:nvPr>
        </p:nvSpPr>
        <p:spPr bwMode="gray">
          <a:xfrm>
            <a:off x="480000" y="6507006"/>
            <a:ext cx="5971600" cy="247650"/>
          </a:xfrm>
        </p:spPr>
        <p:txBody>
          <a:bodyPr lIns="0"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90"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www.euro.who.int</a:t>
            </a:r>
          </a:p>
        </p:txBody>
      </p:sp>
      <p:sp>
        <p:nvSpPr>
          <p:cNvPr id="62" name="Text Placeholder 35"/>
          <p:cNvSpPr>
            <a:spLocks noGrp="1"/>
          </p:cNvSpPr>
          <p:nvPr>
            <p:ph type="body" sz="quarter" idx="15" hasCustomPrompt="1"/>
          </p:nvPr>
        </p:nvSpPr>
        <p:spPr bwMode="gray">
          <a:xfrm>
            <a:off x="479999" y="5440855"/>
            <a:ext cx="11211172" cy="288000"/>
          </a:xfrm>
        </p:spPr>
        <p:txBody>
          <a:bodyPr lIns="0" rIns="90000">
            <a:noAutofit/>
          </a:bodyPr>
          <a:lstStyle>
            <a:lvl1pPr algn="l">
              <a:defRPr sz="1600" b="0">
                <a:solidFill>
                  <a:schemeClr val="bg1"/>
                </a:solidFill>
                <a:latin typeface="+mj-lt"/>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Date</a:t>
            </a:r>
          </a:p>
        </p:txBody>
      </p:sp>
      <p:pic>
        <p:nvPicPr>
          <p:cNvPr id="5" name="Picture 4">
            <a:extLst>
              <a:ext uri="{FF2B5EF4-FFF2-40B4-BE49-F238E27FC236}">
                <a16:creationId xmlns:a16="http://schemas.microsoft.com/office/drawing/2014/main" id="{393265FB-D661-4A0A-BF3F-49FFEE0AEDD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22208" y="484632"/>
            <a:ext cx="3175753" cy="1121571"/>
          </a:xfrm>
          <a:prstGeom prst="rect">
            <a:avLst/>
          </a:prstGeom>
        </p:spPr>
      </p:pic>
    </p:spTree>
    <p:extLst>
      <p:ext uri="{BB962C8B-B14F-4D97-AF65-F5344CB8AC3E}">
        <p14:creationId xmlns:p14="http://schemas.microsoft.com/office/powerpoint/2010/main" val="326805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fld id="{AD0CC27D-0020-48D4-9B6C-9E6EA0640D93}" type="datetime1">
              <a:rPr lang="en-GB" noProof="0" smtClean="0"/>
              <a:t>04/04/2020</a:t>
            </a:fld>
            <a:endParaRPr lang="en-GB" noProof="0"/>
          </a:p>
        </p:txBody>
      </p:sp>
      <p:sp>
        <p:nvSpPr>
          <p:cNvPr id="19" name="Footer Placeholder 18"/>
          <p:cNvSpPr>
            <a:spLocks noGrp="1"/>
          </p:cNvSpPr>
          <p:nvPr>
            <p:ph type="ftr" sz="quarter" idx="15"/>
          </p:nvPr>
        </p:nvSpPr>
        <p:spPr bwMode="invGray">
          <a:noFill/>
        </p:spPr>
        <p:txBody>
          <a:bodyPr/>
          <a:lstStyle/>
          <a:p>
            <a:r>
              <a:rPr lang="en-GB" noProof="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a:p>
        </p:txBody>
      </p:sp>
      <p:sp>
        <p:nvSpPr>
          <p:cNvPr id="17" name="Text Placeholder 7"/>
          <p:cNvSpPr>
            <a:spLocks noGrp="1"/>
          </p:cNvSpPr>
          <p:nvPr>
            <p:ph type="body" sz="quarter" idx="21" hasCustomPrompt="1"/>
          </p:nvPr>
        </p:nvSpPr>
        <p:spPr bwMode="invGray">
          <a:xfrm>
            <a:off x="480000" y="6293651"/>
            <a:ext cx="11226365" cy="208579"/>
          </a:xfrm>
          <a:noFill/>
        </p:spPr>
        <p:txBody>
          <a:bodyPr anchor="t">
            <a:normAutofit/>
          </a:bodyPr>
          <a:lstStyle>
            <a:lvl1pPr>
              <a:defRPr sz="800" b="0">
                <a:solidFill>
                  <a:schemeClr val="bg2"/>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12" name="Text Placeholder 4"/>
          <p:cNvSpPr>
            <a:spLocks noGrp="1"/>
          </p:cNvSpPr>
          <p:nvPr>
            <p:ph type="body" sz="quarter" idx="18"/>
          </p:nvPr>
        </p:nvSpPr>
        <p:spPr bwMode="invGray">
          <a:xfrm>
            <a:off x="479999" y="1800000"/>
            <a:ext cx="11226365" cy="4237200"/>
          </a:xfrm>
          <a:noFill/>
        </p:spPr>
        <p:txBody>
          <a:bodyPr lIns="0" tIns="0" rIns="0" bIns="0"/>
          <a:lstStyle>
            <a:lvl1pPr>
              <a:lnSpc>
                <a:spcPct val="110000"/>
              </a:lnSpc>
              <a:defRPr sz="1400" b="1">
                <a:solidFill>
                  <a:schemeClr val="bg2"/>
                </a:solidFill>
                <a:latin typeface="+mn-lt"/>
              </a:defRPr>
            </a:lvl1pPr>
            <a:lvl2pPr>
              <a:lnSpc>
                <a:spcPct val="110000"/>
              </a:lnSpc>
              <a:defRPr sz="1400">
                <a:solidFill>
                  <a:schemeClr val="bg2"/>
                </a:solidFill>
                <a:latin typeface="+mn-lt"/>
              </a:defRPr>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166956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12192000" cy="6858000"/>
          </a:xfrm>
          <a:solidFill>
            <a:srgbClr val="0074A2"/>
          </a:solidFill>
        </p:spPr>
        <p:txBody>
          <a:bodyPr wrap="square" tIns="1980000" bIns="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9" name="Text Placeholder 4"/>
          <p:cNvSpPr>
            <a:spLocks noGrp="1"/>
          </p:cNvSpPr>
          <p:nvPr>
            <p:ph type="body" sz="quarter" idx="18"/>
          </p:nvPr>
        </p:nvSpPr>
        <p:spPr bwMode="gray">
          <a:xfrm>
            <a:off x="2" y="1800000"/>
            <a:ext cx="4279900" cy="1649446"/>
          </a:xfrm>
          <a:solidFill>
            <a:schemeClr val="tx2">
              <a:alpha val="90000"/>
            </a:schemeClr>
          </a:solidFill>
        </p:spPr>
        <p:txBody>
          <a:bodyPr lIns="468000" tIns="180000" rIns="360000" bIns="180000">
            <a:noAutofit/>
          </a:bodyPr>
          <a:lstStyle>
            <a:lvl1pPr>
              <a:defRPr sz="2800" b="1">
                <a:solidFill>
                  <a:schemeClr val="bg1"/>
                </a:solidFill>
                <a:latin typeface="+mj-lt"/>
              </a:defRPr>
            </a:lvl1pPr>
            <a:lvl2pPr marL="541338" indent="-274638">
              <a:tabLst>
                <a:tab pos="1614488" algn="l"/>
              </a:tabLst>
              <a:defRPr sz="2800">
                <a:solidFill>
                  <a:schemeClr val="bg1"/>
                </a:solidFill>
                <a:latin typeface="+mj-lt"/>
              </a:defRPr>
            </a:lvl2pPr>
          </a:lstStyle>
          <a:p>
            <a:pPr lvl="0"/>
            <a:r>
              <a:rPr lang="en-US" noProof="0"/>
              <a:t>Click to edit Master text styles</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A68D69CF-73BC-4E26-B56A-FEC2ABB77ED4}" type="datetime1">
              <a:rPr lang="en-GB" noProof="0" smtClean="0"/>
              <a:t>04/04/2020</a:t>
            </a:fld>
            <a:endParaRPr lang="en-GB" noProof="0"/>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GB" noProof="0"/>
              <a:t>|     Title of the presentation</a:t>
            </a: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noProof="0" smtClean="0"/>
              <a:pPr/>
              <a:t>‹#›</a:t>
            </a:fld>
            <a:endParaRPr lang="en-GB" noProof="0"/>
          </a:p>
        </p:txBody>
      </p:sp>
      <p:sp>
        <p:nvSpPr>
          <p:cNvPr id="15" name="Text Placeholder 7"/>
          <p:cNvSpPr>
            <a:spLocks noGrp="1"/>
          </p:cNvSpPr>
          <p:nvPr>
            <p:ph type="body" sz="quarter" idx="22" hasCustomPrompt="1"/>
          </p:nvPr>
        </p:nvSpPr>
        <p:spPr bwMode="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US" noProof="0"/>
              <a:t>Click to edit Master title style</a:t>
            </a:r>
            <a:endParaRPr lang="en-GB" noProof="0"/>
          </a:p>
        </p:txBody>
      </p:sp>
      <p:pic>
        <p:nvPicPr>
          <p:cNvPr id="10" name="Picture 9">
            <a:extLst>
              <a:ext uri="{FF2B5EF4-FFF2-40B4-BE49-F238E27FC236}">
                <a16:creationId xmlns:a16="http://schemas.microsoft.com/office/drawing/2014/main" id="{04CD593D-F489-4F83-AB35-3306FDE7AA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738360" y="365760"/>
            <a:ext cx="1974941" cy="694887"/>
          </a:xfrm>
          <a:prstGeom prst="rect">
            <a:avLst/>
          </a:prstGeom>
        </p:spPr>
      </p:pic>
    </p:spTree>
    <p:extLst>
      <p:ext uri="{BB962C8B-B14F-4D97-AF65-F5344CB8AC3E}">
        <p14:creationId xmlns:p14="http://schemas.microsoft.com/office/powerpoint/2010/main" val="156179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99262F6C-3198-4C0D-9FD3-A522B66D4040}" type="datetime1">
              <a:rPr lang="en-GB" noProof="0" smtClean="0"/>
              <a:t>04/04/2020</a:t>
            </a:fld>
            <a:endParaRPr lang="en-GB" noProof="0"/>
          </a:p>
        </p:txBody>
      </p:sp>
      <p:sp>
        <p:nvSpPr>
          <p:cNvPr id="8" name="Footer Placeholder 7"/>
          <p:cNvSpPr>
            <a:spLocks noGrp="1"/>
          </p:cNvSpPr>
          <p:nvPr>
            <p:ph type="ftr" sz="quarter" idx="31"/>
          </p:nvPr>
        </p:nvSpPr>
        <p:spPr bwMode="gray"/>
        <p:txBody>
          <a:bodyPr/>
          <a:lstStyle/>
          <a:p>
            <a:r>
              <a:rPr lang="en-GB" noProof="0"/>
              <a:t>|     Title of the presentation</a:t>
            </a:r>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pPr/>
              <a:t>‹#›</a:t>
            </a:fld>
            <a:endParaRPr lang="en-GB" noProof="0"/>
          </a:p>
        </p:txBody>
      </p:sp>
      <p:sp>
        <p:nvSpPr>
          <p:cNvPr id="10" name="Title 9"/>
          <p:cNvSpPr>
            <a:spLocks noGrp="1"/>
          </p:cNvSpPr>
          <p:nvPr>
            <p:ph type="title"/>
          </p:nvPr>
        </p:nvSpPr>
        <p:spPr bwMode="gray">
          <a:xfrm>
            <a:off x="479999" y="359999"/>
            <a:ext cx="8160000" cy="720000"/>
          </a:xfrm>
        </p:spPr>
        <p:txBody>
          <a:bodyPr/>
          <a:lstStyle/>
          <a:p>
            <a:r>
              <a:rPr lang="en-US" noProof="0"/>
              <a:t>Click to edit Master title style</a:t>
            </a:r>
            <a:endParaRPr lang="en-GB" noProof="0"/>
          </a:p>
        </p:txBody>
      </p:sp>
      <p:sp>
        <p:nvSpPr>
          <p:cNvPr id="28" name="Rectangle 27"/>
          <p:cNvSpPr/>
          <p:nvPr userDrawn="1"/>
        </p:nvSpPr>
        <p:spPr bwMode="gray">
          <a:xfrm>
            <a:off x="480001" y="1800002"/>
            <a:ext cx="636784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noProof="0"/>
          </a:p>
        </p:txBody>
      </p:sp>
      <p:sp>
        <p:nvSpPr>
          <p:cNvPr id="4" name="Text Placeholder 3"/>
          <p:cNvSpPr>
            <a:spLocks noGrp="1"/>
          </p:cNvSpPr>
          <p:nvPr>
            <p:ph type="body" sz="quarter" idx="33" hasCustomPrompt="1"/>
          </p:nvPr>
        </p:nvSpPr>
        <p:spPr>
          <a:xfrm>
            <a:off x="479999" y="214368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01</a:t>
            </a:r>
          </a:p>
        </p:txBody>
      </p:sp>
      <p:sp>
        <p:nvSpPr>
          <p:cNvPr id="31" name="Text Placeholder 3"/>
          <p:cNvSpPr>
            <a:spLocks noGrp="1"/>
          </p:cNvSpPr>
          <p:nvPr>
            <p:ph type="body" sz="quarter" idx="34" hasCustomPrompt="1"/>
          </p:nvPr>
        </p:nvSpPr>
        <p:spPr>
          <a:xfrm>
            <a:off x="1707437" y="214368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7432736" y="214368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479999" y="2877928"/>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02</a:t>
            </a:r>
          </a:p>
        </p:txBody>
      </p:sp>
      <p:sp>
        <p:nvSpPr>
          <p:cNvPr id="37" name="Text Placeholder 3"/>
          <p:cNvSpPr>
            <a:spLocks noGrp="1"/>
          </p:cNvSpPr>
          <p:nvPr>
            <p:ph type="body" sz="quarter" idx="37" hasCustomPrompt="1"/>
          </p:nvPr>
        </p:nvSpPr>
        <p:spPr>
          <a:xfrm>
            <a:off x="1707437" y="2877928"/>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7432736" y="2877928"/>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479999" y="361217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03</a:t>
            </a:r>
          </a:p>
        </p:txBody>
      </p:sp>
      <p:sp>
        <p:nvSpPr>
          <p:cNvPr id="41" name="Text Placeholder 3"/>
          <p:cNvSpPr>
            <a:spLocks noGrp="1"/>
          </p:cNvSpPr>
          <p:nvPr>
            <p:ph type="body" sz="quarter" idx="40" hasCustomPrompt="1"/>
          </p:nvPr>
        </p:nvSpPr>
        <p:spPr>
          <a:xfrm>
            <a:off x="1707437" y="361217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7432736" y="361217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479999" y="4346418"/>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04</a:t>
            </a:r>
          </a:p>
        </p:txBody>
      </p:sp>
      <p:sp>
        <p:nvSpPr>
          <p:cNvPr id="44" name="Text Placeholder 3"/>
          <p:cNvSpPr>
            <a:spLocks noGrp="1"/>
          </p:cNvSpPr>
          <p:nvPr>
            <p:ph type="body" sz="quarter" idx="43" hasCustomPrompt="1"/>
          </p:nvPr>
        </p:nvSpPr>
        <p:spPr>
          <a:xfrm>
            <a:off x="1707437" y="4346418"/>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7432736" y="4346418"/>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479999" y="5080663"/>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05</a:t>
            </a:r>
          </a:p>
        </p:txBody>
      </p:sp>
      <p:sp>
        <p:nvSpPr>
          <p:cNvPr id="47" name="Text Placeholder 3"/>
          <p:cNvSpPr>
            <a:spLocks noGrp="1"/>
          </p:cNvSpPr>
          <p:nvPr>
            <p:ph type="body" sz="quarter" idx="46" hasCustomPrompt="1"/>
          </p:nvPr>
        </p:nvSpPr>
        <p:spPr>
          <a:xfrm>
            <a:off x="1707437" y="5080663"/>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7432736" y="5080663"/>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479999" y="5814910"/>
            <a:ext cx="988484" cy="396000"/>
          </a:xfrm>
        </p:spPr>
        <p:txBody>
          <a:bodyPr/>
          <a:lstStyle>
            <a:lvl1pPr>
              <a:defRPr sz="2800" b="1">
                <a:latin typeface="+mj-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06</a:t>
            </a:r>
          </a:p>
        </p:txBody>
      </p:sp>
      <p:sp>
        <p:nvSpPr>
          <p:cNvPr id="50" name="Text Placeholder 3"/>
          <p:cNvSpPr>
            <a:spLocks noGrp="1"/>
          </p:cNvSpPr>
          <p:nvPr>
            <p:ph type="body" sz="quarter" idx="49" hasCustomPrompt="1"/>
          </p:nvPr>
        </p:nvSpPr>
        <p:spPr>
          <a:xfrm>
            <a:off x="1707437" y="5814910"/>
            <a:ext cx="5140403"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7432736" y="5814910"/>
            <a:ext cx="4273629" cy="396000"/>
          </a:xfrm>
        </p:spPr>
        <p:txBody>
          <a:bodyPr tIns="144000"/>
          <a:lstStyle>
            <a:lvl1pPr>
              <a:lnSpc>
                <a:spcPct val="100000"/>
              </a:lnSpc>
              <a:spcBef>
                <a:spcPts val="0"/>
              </a:spcBef>
              <a:spcAft>
                <a:spcPts val="0"/>
              </a:spcAft>
              <a:defRPr sz="1600" b="0">
                <a:solidFill>
                  <a:schemeClr val="bg1"/>
                </a:solidFill>
                <a:latin typeface="+mn-lt"/>
              </a:defRPr>
            </a:lvl1pPr>
            <a:lvl2pPr>
              <a:defRPr sz="2800" b="1">
                <a:latin typeface="+mj-lt"/>
              </a:defRPr>
            </a:lvl2pPr>
            <a:lvl3pPr>
              <a:defRPr sz="2800" b="1">
                <a:latin typeface="+mj-lt"/>
              </a:defRPr>
            </a:lvl3pPr>
            <a:lvl4pPr>
              <a:defRPr sz="2800" b="1">
                <a:latin typeface="+mj-lt"/>
              </a:defRPr>
            </a:lvl4pPr>
            <a:lvl5pPr>
              <a:defRPr sz="28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89707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fld id="{7BA931E1-7FC2-4DBD-9F66-3D1575A3F79C}" type="datetime1">
              <a:rPr lang="en-GB" noProof="0" smtClean="0"/>
              <a:t>04/04/2020</a:t>
            </a:fld>
            <a:endParaRPr lang="en-GB" noProof="0"/>
          </a:p>
        </p:txBody>
      </p:sp>
      <p:sp>
        <p:nvSpPr>
          <p:cNvPr id="4" name="Footer Placeholder 3"/>
          <p:cNvSpPr>
            <a:spLocks noGrp="1"/>
          </p:cNvSpPr>
          <p:nvPr>
            <p:ph type="ftr" sz="quarter" idx="11"/>
          </p:nvPr>
        </p:nvSpPr>
        <p:spPr bwMode="invGray"/>
        <p:txBody>
          <a:bodyPr/>
          <a:lstStyle/>
          <a:p>
            <a:r>
              <a:rPr lang="en-GB" noProof="0"/>
              <a:t>|     Title of the presentation</a:t>
            </a:r>
          </a:p>
        </p:txBody>
      </p:sp>
      <p:sp>
        <p:nvSpPr>
          <p:cNvPr id="5" name="Slide Number Placeholder 4"/>
          <p:cNvSpPr>
            <a:spLocks noGrp="1"/>
          </p:cNvSpPr>
          <p:nvPr>
            <p:ph type="sldNum" sz="quarter" idx="12"/>
          </p:nvPr>
        </p:nvSpPr>
        <p:spPr bwMode="invGray"/>
        <p:txBody>
          <a:bodyPr/>
          <a:lstStyle/>
          <a:p>
            <a:fld id="{A74CE0EA-F3B5-4684-BA10-C594598FDB9C}" type="slidenum">
              <a:rPr lang="en-GB" noProof="0" smtClean="0"/>
              <a:pPr/>
              <a:t>‹#›</a:t>
            </a:fld>
            <a:endParaRPr lang="en-GB" noProof="0"/>
          </a:p>
        </p:txBody>
      </p:sp>
      <p:sp>
        <p:nvSpPr>
          <p:cNvPr id="12"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US" noProof="0"/>
              <a:t>Click to edit Master title style</a:t>
            </a:r>
            <a:endParaRPr lang="en-GB" noProof="0"/>
          </a:p>
        </p:txBody>
      </p:sp>
      <p:sp>
        <p:nvSpPr>
          <p:cNvPr id="10"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1126485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12192000" cy="6858000"/>
          </a:xfrm>
          <a:solidFill>
            <a:srgbClr val="0074A2"/>
          </a:solidFill>
        </p:spPr>
        <p:txBody>
          <a:bodyPr bIns="1980000" anchor="ctr">
            <a:normAutofit/>
          </a:bodyP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 then arrange object (send to back)</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6" name="Text Placeholder 35"/>
          <p:cNvSpPr>
            <a:spLocks noGrp="1"/>
          </p:cNvSpPr>
          <p:nvPr>
            <p:ph type="body" sz="quarter" idx="10" hasCustomPrompt="1"/>
          </p:nvPr>
        </p:nvSpPr>
        <p:spPr bwMode="gray">
          <a:xfrm>
            <a:off x="480000" y="6507006"/>
            <a:ext cx="5971600" cy="247650"/>
          </a:xfrm>
        </p:spPr>
        <p:txBody>
          <a:bodyPr anchor="ctr">
            <a:noAutofit/>
          </a:bodyPr>
          <a:lstStyle>
            <a:lvl1pPr>
              <a:defRPr sz="100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9495913" y="6476048"/>
            <a:ext cx="2195259" cy="247650"/>
          </a:xfrm>
        </p:spPr>
        <p:txBody>
          <a:bodyPr rIns="0" anchor="ctr">
            <a:noAutofit/>
          </a:bodyPr>
          <a:lstStyle>
            <a:lvl1pPr algn="ctr">
              <a:defRPr sz="1600" b="1" spc="0" baseline="0">
                <a:solidFill>
                  <a:schemeClr val="bg2"/>
                </a:solidFill>
                <a:latin typeface="+mj-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www.euro.who.int</a:t>
            </a:r>
          </a:p>
        </p:txBody>
      </p:sp>
      <p:sp>
        <p:nvSpPr>
          <p:cNvPr id="39" name="Title 1"/>
          <p:cNvSpPr>
            <a:spLocks noGrp="1"/>
          </p:cNvSpPr>
          <p:nvPr>
            <p:ph type="ctrTitle" hasCustomPrompt="1"/>
          </p:nvPr>
        </p:nvSpPr>
        <p:spPr bwMode="gray">
          <a:xfrm>
            <a:off x="0" y="485184"/>
            <a:ext cx="7344000" cy="1119158"/>
          </a:xfrm>
          <a:noFill/>
        </p:spPr>
        <p:txBody>
          <a:bodyPr lIns="468000" tIns="72000" rIns="450000" bIns="180000" anchor="t" anchorCtr="0">
            <a:noAutofit/>
          </a:bodyPr>
          <a:lstStyle>
            <a:lvl1pPr algn="l">
              <a:lnSpc>
                <a:spcPct val="85000"/>
              </a:lnSpc>
              <a:defRPr sz="4200">
                <a:solidFill>
                  <a:schemeClr val="bg1"/>
                </a:solidFill>
                <a:latin typeface="+mj-lt"/>
              </a:defRPr>
            </a:lvl1pPr>
          </a:lstStyle>
          <a:p>
            <a:r>
              <a:rPr lang="en-GB" noProof="0"/>
              <a:t>Click to edit </a:t>
            </a:r>
            <a:br>
              <a:rPr lang="en-GB" noProof="0"/>
            </a:br>
            <a:r>
              <a:rPr lang="en-GB" noProof="0"/>
              <a:t>Master title style</a:t>
            </a:r>
          </a:p>
        </p:txBody>
      </p:sp>
      <p:sp>
        <p:nvSpPr>
          <p:cNvPr id="9" name="Subtitle 2"/>
          <p:cNvSpPr>
            <a:spLocks noGrp="1"/>
          </p:cNvSpPr>
          <p:nvPr>
            <p:ph type="subTitle" idx="1"/>
          </p:nvPr>
        </p:nvSpPr>
        <p:spPr bwMode="gray">
          <a:xfrm>
            <a:off x="2" y="4482000"/>
            <a:ext cx="12191999" cy="1656000"/>
          </a:xfrm>
          <a:solidFill>
            <a:schemeClr val="tx2">
              <a:alpha val="90000"/>
            </a:schemeClr>
          </a:solidFill>
        </p:spPr>
        <p:txBody>
          <a:bodyPr lIns="468000" tIns="216000" rIns="360000" bIns="216000" numCol="3" anchor="t">
            <a:noAutofit/>
          </a:bodyPr>
          <a:lstStyle>
            <a:lvl1pPr marL="0" indent="0" algn="l">
              <a:lnSpc>
                <a:spcPct val="90000"/>
              </a:lnSpc>
              <a:buNone/>
              <a:defRPr sz="1400" b="0">
                <a:solidFill>
                  <a:schemeClr val="bg1"/>
                </a:solidFill>
                <a:latin typeface="+mj-lt"/>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a:t>Click to edit Master subtitle style</a:t>
            </a:r>
            <a:endParaRPr lang="en-GB" noProof="0"/>
          </a:p>
        </p:txBody>
      </p:sp>
      <p:pic>
        <p:nvPicPr>
          <p:cNvPr id="3" name="Picture 2" descr="A close up of a logo&#10;&#10;Description generated with very high confidence">
            <a:extLst>
              <a:ext uri="{FF2B5EF4-FFF2-40B4-BE49-F238E27FC236}">
                <a16:creationId xmlns:a16="http://schemas.microsoft.com/office/drawing/2014/main" id="{51210256-0BBA-49A6-B7BA-5D7478DEE55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22208" y="484632"/>
            <a:ext cx="3169658" cy="1115476"/>
          </a:xfrm>
          <a:prstGeom prst="rect">
            <a:avLst/>
          </a:prstGeom>
        </p:spPr>
      </p:pic>
    </p:spTree>
    <p:extLst>
      <p:ext uri="{BB962C8B-B14F-4D97-AF65-F5344CB8AC3E}">
        <p14:creationId xmlns:p14="http://schemas.microsoft.com/office/powerpoint/2010/main" val="16887397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480000" y="1800000"/>
            <a:ext cx="11232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04/04/2020</a:t>
            </a:fld>
            <a:endParaRPr lang="en-GB" noProof="0"/>
          </a:p>
        </p:txBody>
      </p:sp>
      <p:sp>
        <p:nvSpPr>
          <p:cNvPr id="5" name="Footer Placeholder 4"/>
          <p:cNvSpPr>
            <a:spLocks noGrp="1"/>
          </p:cNvSpPr>
          <p:nvPr>
            <p:ph type="ftr" sz="quarter" idx="15"/>
          </p:nvPr>
        </p:nvSpPr>
        <p:spPr bwMode="invGray"/>
        <p:txBody>
          <a:bodyPr/>
          <a:lstStyle/>
          <a:p>
            <a:r>
              <a:rPr lang="en-GB" noProof="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a:p>
        </p:txBody>
      </p:sp>
      <p:sp>
        <p:nvSpPr>
          <p:cNvPr id="1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a:xfrm>
            <a:off x="479999" y="359999"/>
            <a:ext cx="8160000" cy="720000"/>
          </a:xfrm>
        </p:spPr>
        <p:txBody>
          <a:bodyPr/>
          <a:lstStyle>
            <a:lvl1pPr>
              <a:defRPr/>
            </a:lvl1pPr>
          </a:lstStyle>
          <a:p>
            <a:r>
              <a:rPr lang="en-US" noProof="0"/>
              <a:t>Click to edit Master title style</a:t>
            </a:r>
            <a:endParaRPr lang="en-GB" noProof="0"/>
          </a:p>
        </p:txBody>
      </p:sp>
    </p:spTree>
    <p:extLst>
      <p:ext uri="{BB962C8B-B14F-4D97-AF65-F5344CB8AC3E}">
        <p14:creationId xmlns:p14="http://schemas.microsoft.com/office/powerpoint/2010/main" val="2804620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479999"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Content Placeholder 3"/>
          <p:cNvSpPr>
            <a:spLocks noGrp="1"/>
          </p:cNvSpPr>
          <p:nvPr>
            <p:ph sz="half" idx="2"/>
          </p:nvPr>
        </p:nvSpPr>
        <p:spPr bwMode="invGray">
          <a:xfrm>
            <a:off x="6234364"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8" name="Date Placeholder 7"/>
          <p:cNvSpPr>
            <a:spLocks noGrp="1"/>
          </p:cNvSpPr>
          <p:nvPr>
            <p:ph type="dt" sz="half" idx="22"/>
          </p:nvPr>
        </p:nvSpPr>
        <p:spPr bwMode="invGray"/>
        <p:txBody>
          <a:bodyPr/>
          <a:lstStyle/>
          <a:p>
            <a:fld id="{39CDCE64-EE06-4559-BA59-FD6059702EC4}" type="datetime1">
              <a:rPr lang="en-GB" noProof="0" smtClean="0"/>
              <a:t>04/04/2020</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66685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67802BA-8623-48AE-9924-9F5F6790139C}" type="datetime1">
              <a:rPr lang="en-GB" noProof="0" smtClean="0"/>
              <a:t>04/04/2020</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Content Placeholder 3"/>
          <p:cNvSpPr>
            <a:spLocks noGrp="1"/>
          </p:cNvSpPr>
          <p:nvPr>
            <p:ph sz="half" idx="26"/>
          </p:nvPr>
        </p:nvSpPr>
        <p:spPr bwMode="invGray">
          <a:xfrm>
            <a:off x="6234364" y="2160000"/>
            <a:ext cx="5472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8"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25"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6"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3573114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35824F7-C870-482C-80C0-AFECF2DA260C}" type="datetime1">
              <a:rPr lang="en-GB" noProof="0" smtClean="0"/>
              <a:t>04/04/2020</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3" name="Content Placeholder 3"/>
          <p:cNvSpPr>
            <a:spLocks noGrp="1"/>
          </p:cNvSpPr>
          <p:nvPr>
            <p:ph sz="half" idx="26"/>
          </p:nvPr>
        </p:nvSpPr>
        <p:spPr bwMode="invGray">
          <a:xfrm>
            <a:off x="6234364" y="21600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9" name="Text Placeholder 5"/>
          <p:cNvSpPr>
            <a:spLocks noGrp="1"/>
          </p:cNvSpPr>
          <p:nvPr>
            <p:ph type="body" sz="quarter" idx="27"/>
          </p:nvPr>
        </p:nvSpPr>
        <p:spPr bwMode="invGray">
          <a:xfrm>
            <a:off x="479999" y="1800000"/>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20" name="Text Placeholder 5"/>
          <p:cNvSpPr>
            <a:spLocks noGrp="1"/>
          </p:cNvSpPr>
          <p:nvPr>
            <p:ph type="body" sz="quarter" idx="28"/>
          </p:nvPr>
        </p:nvSpPr>
        <p:spPr bwMode="invGray">
          <a:xfrm>
            <a:off x="6234365" y="1800000"/>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35"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
        <p:nvSpPr>
          <p:cNvPr id="37" name="Content Placeholder 2"/>
          <p:cNvSpPr>
            <a:spLocks noGrp="1"/>
          </p:cNvSpPr>
          <p:nvPr>
            <p:ph sz="half" idx="30"/>
          </p:nvPr>
        </p:nvSpPr>
        <p:spPr bwMode="invGray">
          <a:xfrm>
            <a:off x="479999"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8" name="Content Placeholder 3"/>
          <p:cNvSpPr>
            <a:spLocks noGrp="1"/>
          </p:cNvSpPr>
          <p:nvPr>
            <p:ph sz="half" idx="34"/>
          </p:nvPr>
        </p:nvSpPr>
        <p:spPr bwMode="invGray">
          <a:xfrm>
            <a:off x="6234364" y="4381200"/>
            <a:ext cx="5472000" cy="1656000"/>
          </a:xfrm>
        </p:spPr>
        <p:txBody>
          <a:bodyPr>
            <a:noAutofit/>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39" name="Text Placeholder 5"/>
          <p:cNvSpPr>
            <a:spLocks noGrp="1"/>
          </p:cNvSpPr>
          <p:nvPr>
            <p:ph type="body" sz="quarter" idx="35"/>
          </p:nvPr>
        </p:nvSpPr>
        <p:spPr bwMode="invGray">
          <a:xfrm>
            <a:off x="479999" y="4039524"/>
            <a:ext cx="5472001" cy="252012"/>
          </a:xfrm>
          <a:solidFill>
            <a:srgbClr val="009CDE"/>
          </a:solidFill>
        </p:spPr>
        <p:txBody>
          <a:bodyPr vert="horz" lIns="72000" tIns="18000" rIns="72000" bIns="18000" rtlCol="0" anchor="ctr">
            <a:normAutofit/>
          </a:bodyPr>
          <a:lstStyle>
            <a:lvl1pPr>
              <a:defRPr lang="en-US" sz="1400" b="1" kern="1200" dirty="0">
                <a:solidFill>
                  <a:schemeClr val="bg1"/>
                </a:solidFill>
                <a:latin typeface="+mj-lt"/>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a:t>Click to edit Master text styles</a:t>
            </a:r>
          </a:p>
        </p:txBody>
      </p:sp>
      <p:sp>
        <p:nvSpPr>
          <p:cNvPr id="40" name="Text Placeholder 5"/>
          <p:cNvSpPr>
            <a:spLocks noGrp="1"/>
          </p:cNvSpPr>
          <p:nvPr>
            <p:ph type="body" sz="quarter" idx="36"/>
          </p:nvPr>
        </p:nvSpPr>
        <p:spPr bwMode="invGray">
          <a:xfrm>
            <a:off x="6234365" y="4039524"/>
            <a:ext cx="547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Tree>
    <p:extLst>
      <p:ext uri="{BB962C8B-B14F-4D97-AF65-F5344CB8AC3E}">
        <p14:creationId xmlns:p14="http://schemas.microsoft.com/office/powerpoint/2010/main" val="4258578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BB6CCEC-3D0A-48BE-9958-590F11C39C0A}" type="datetime1">
              <a:rPr lang="en-GB" noProof="0" smtClean="0"/>
              <a:t>04/04/2020</a:t>
            </a:fld>
            <a:endParaRPr lang="en-GB" noProof="0"/>
          </a:p>
        </p:txBody>
      </p:sp>
      <p:sp>
        <p:nvSpPr>
          <p:cNvPr id="9" name="Footer Placeholder 8"/>
          <p:cNvSpPr>
            <a:spLocks noGrp="1"/>
          </p:cNvSpPr>
          <p:nvPr>
            <p:ph type="ftr" sz="quarter" idx="23"/>
          </p:nvPr>
        </p:nvSpPr>
        <p:spPr bwMode="invGray"/>
        <p:txBody>
          <a:bodyPr/>
          <a:lstStyle/>
          <a:p>
            <a:r>
              <a:rPr lang="en-GB" noProof="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a:p>
        </p:txBody>
      </p:sp>
      <p:sp>
        <p:nvSpPr>
          <p:cNvPr id="21"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479999" y="2160000"/>
            <a:ext cx="3552000" cy="38772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9" name="Text Placeholder 5"/>
          <p:cNvSpPr>
            <a:spLocks noGrp="1"/>
          </p:cNvSpPr>
          <p:nvPr>
            <p:ph type="body" sz="quarter" idx="27"/>
          </p:nvPr>
        </p:nvSpPr>
        <p:spPr bwMode="invGray">
          <a:xfrm>
            <a:off x="479999"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16" name="Content Placeholder 2"/>
          <p:cNvSpPr>
            <a:spLocks noGrp="1"/>
          </p:cNvSpPr>
          <p:nvPr>
            <p:ph sz="half" idx="29"/>
          </p:nvPr>
        </p:nvSpPr>
        <p:spPr bwMode="invGray">
          <a:xfrm>
            <a:off x="4317181" y="2160000"/>
            <a:ext cx="3552000" cy="38772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7" name="Text Placeholder 5"/>
          <p:cNvSpPr>
            <a:spLocks noGrp="1"/>
          </p:cNvSpPr>
          <p:nvPr>
            <p:ph type="body" sz="quarter" idx="30"/>
          </p:nvPr>
        </p:nvSpPr>
        <p:spPr bwMode="invGray">
          <a:xfrm>
            <a:off x="4317181"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24" name="Content Placeholder 2"/>
          <p:cNvSpPr>
            <a:spLocks noGrp="1"/>
          </p:cNvSpPr>
          <p:nvPr>
            <p:ph sz="half" idx="31"/>
          </p:nvPr>
        </p:nvSpPr>
        <p:spPr bwMode="invGray">
          <a:xfrm>
            <a:off x="8154364" y="2160000"/>
            <a:ext cx="3552000" cy="3877200"/>
          </a:xfrm>
        </p:spPr>
        <p:txBody>
          <a:bodyPr/>
          <a:lstStyle>
            <a:lvl1pPr>
              <a:defRPr sz="1400"/>
            </a:lvl1pPr>
            <a:lvl2pPr>
              <a:defRPr sz="1400"/>
            </a:lvl2pPr>
            <a:lvl3pPr>
              <a:defRPr sz="1400"/>
            </a:lvl3pPr>
            <a:lvl4pPr>
              <a:defRPr sz="1400"/>
            </a:lvl4pPr>
            <a:lvl5pPr>
              <a:defRPr sz="14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5" name="Text Placeholder 5"/>
          <p:cNvSpPr>
            <a:spLocks noGrp="1"/>
          </p:cNvSpPr>
          <p:nvPr>
            <p:ph type="body" sz="quarter" idx="32"/>
          </p:nvPr>
        </p:nvSpPr>
        <p:spPr bwMode="invGray">
          <a:xfrm>
            <a:off x="8154364" y="1800000"/>
            <a:ext cx="3552000" cy="252012"/>
          </a:xfrm>
          <a:solidFill>
            <a:srgbClr val="009CDE"/>
          </a:solidFill>
        </p:spPr>
        <p:txBody>
          <a:bodyPr vert="horz" lIns="72000" tIns="18000" rIns="72000" bIns="18000" rtlCol="0" anchor="ctr">
            <a:normAutofit/>
          </a:bodyPr>
          <a:lstStyle>
            <a:lvl1pPr>
              <a:defRPr lang="en-US" sz="1400" b="1" dirty="0">
                <a:solidFill>
                  <a:schemeClr val="bg1"/>
                </a:solidFill>
                <a:latin typeface="+mj-lt"/>
              </a:defRPr>
            </a:lvl1pPr>
          </a:lstStyle>
          <a:p>
            <a:pPr lvl="0"/>
            <a:r>
              <a:rPr lang="en-US" noProof="0"/>
              <a:t>Click to edit Master text styles</a:t>
            </a:r>
          </a:p>
        </p:txBody>
      </p:sp>
      <p:sp>
        <p:nvSpPr>
          <p:cNvPr id="23"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867820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414CCF51-8078-42ED-9407-7F055975162E}" type="datetime1">
              <a:rPr lang="en-GB" noProof="0" smtClean="0"/>
              <a:t>04/04/2020</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05517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6234364" y="1800000"/>
            <a:ext cx="5472000" cy="4237200"/>
          </a:xfrm>
          <a:solidFill>
            <a:srgbClr val="009CDE"/>
          </a:solidFill>
        </p:spPr>
        <p:txBody>
          <a:bodyPr lIns="144000" tIns="144000" rIns="144000" bIns="144000"/>
          <a:lstStyle>
            <a:lvl1pPr>
              <a:defRPr sz="1400" b="1">
                <a:solidFill>
                  <a:schemeClr val="bg1"/>
                </a:solidFill>
                <a:latin typeface="+mn-lt"/>
              </a:defRPr>
            </a:lvl1pPr>
            <a:lvl2pPr>
              <a:defRPr sz="1400">
                <a:solidFill>
                  <a:schemeClr val="bg1"/>
                </a:solidFill>
                <a:latin typeface="+mn-lt"/>
              </a:defRPr>
            </a:lvl2pPr>
            <a:lvl3pPr>
              <a:buClr>
                <a:schemeClr val="bg1"/>
              </a:buClr>
              <a:defRPr sz="1400">
                <a:solidFill>
                  <a:schemeClr val="bg1"/>
                </a:solidFill>
                <a:latin typeface="+mn-lt"/>
              </a:defRPr>
            </a:lvl3pPr>
            <a:lvl4pPr>
              <a:buClr>
                <a:schemeClr val="bg1"/>
              </a:buClr>
              <a:defRPr sz="1400">
                <a:solidFill>
                  <a:schemeClr val="bg1"/>
                </a:solidFill>
                <a:latin typeface="+mn-lt"/>
              </a:defRPr>
            </a:lvl4pPr>
            <a:lvl5pPr>
              <a:buClr>
                <a:schemeClr val="bg1"/>
              </a:buClr>
              <a:defRPr sz="140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Picture Placeholder 5"/>
          <p:cNvSpPr>
            <a:spLocks noGrp="1"/>
          </p:cNvSpPr>
          <p:nvPr>
            <p:ph type="pic" sz="quarter" idx="17" hasCustomPrompt="1"/>
          </p:nvPr>
        </p:nvSpPr>
        <p:spPr bwMode="invGray">
          <a:xfrm>
            <a:off x="479999" y="1800000"/>
            <a:ext cx="5472000"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8" name="Date Placeholder 7"/>
          <p:cNvSpPr>
            <a:spLocks noGrp="1"/>
          </p:cNvSpPr>
          <p:nvPr>
            <p:ph type="dt" sz="half" idx="18"/>
          </p:nvPr>
        </p:nvSpPr>
        <p:spPr bwMode="invGray"/>
        <p:txBody>
          <a:bodyPr/>
          <a:lstStyle/>
          <a:p>
            <a:fld id="{B5CB8422-2CBD-43EC-AF21-8B33A2ACAA82}" type="datetime1">
              <a:rPr lang="en-GB" noProof="0" smtClean="0"/>
              <a:t>04/04/2020</a:t>
            </a:fld>
            <a:endParaRPr lang="en-GB" noProof="0"/>
          </a:p>
        </p:txBody>
      </p:sp>
      <p:sp>
        <p:nvSpPr>
          <p:cNvPr id="9" name="Footer Placeholder 8"/>
          <p:cNvSpPr>
            <a:spLocks noGrp="1"/>
          </p:cNvSpPr>
          <p:nvPr>
            <p:ph type="ftr" sz="quarter" idx="19"/>
          </p:nvPr>
        </p:nvSpPr>
        <p:spPr bwMode="invGray"/>
        <p:txBody>
          <a:bodyPr/>
          <a:lstStyle/>
          <a:p>
            <a:r>
              <a:rPr lang="en-GB" noProof="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23"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2407409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479999" y="1800000"/>
            <a:ext cx="11226364" cy="4237200"/>
          </a:xfrm>
          <a:solidFill>
            <a:schemeClr val="bg1">
              <a:lumMod val="85000"/>
            </a:schemeClr>
          </a:solidFill>
        </p:spPr>
        <p:txBody>
          <a:bodyPr bIns="1980000" anchor="ctr"/>
          <a:lstStyle>
            <a:lvl1pPr marL="0" marR="0" indent="0" algn="ctr" defTabSz="914400" rtl="0" eaLnBrk="1" fontAlgn="auto" latinLnBrk="0" hangingPunct="1">
              <a:lnSpc>
                <a:spcPct val="110000"/>
              </a:lnSpc>
              <a:spcBef>
                <a:spcPts val="1000"/>
              </a:spcBef>
              <a:spcAft>
                <a:spcPts val="600"/>
              </a:spcAft>
              <a:buClr>
                <a:schemeClr val="tx1"/>
              </a:buClr>
              <a:buSzPct val="80000"/>
              <a:buFontTx/>
              <a:buNone/>
              <a:tabLst/>
              <a:defRPr sz="1400">
                <a:solidFill>
                  <a:schemeClr val="bg1"/>
                </a:solidFill>
              </a:defRPr>
            </a:lvl1pPr>
          </a:lstStyle>
          <a:p>
            <a:pPr marL="0" marR="0" lvl="0" indent="0" algn="ctr" defTabSz="914400" rtl="0" eaLnBrk="1" fontAlgn="auto" latinLnBrk="0" hangingPunct="1">
              <a:lnSpc>
                <a:spcPct val="110000"/>
              </a:lnSpc>
              <a:spcBef>
                <a:spcPts val="1000"/>
              </a:spcBef>
              <a:spcAft>
                <a:spcPts val="600"/>
              </a:spcAft>
              <a:buClr>
                <a:schemeClr val="tx1"/>
              </a:buClr>
              <a:buSzPct val="80000"/>
              <a:buFontTx/>
              <a:buNone/>
              <a:tabLst/>
              <a:defRPr/>
            </a:pPr>
            <a:r>
              <a:rPr lang="en-GB" noProof="0"/>
              <a:t>Click on Icon to add picture</a:t>
            </a:r>
            <a:br>
              <a:rPr lang="en-GB" noProof="0"/>
            </a:br>
            <a:r>
              <a:rPr lang="en-GB" noProof="0"/>
              <a:t>Change picture either by</a:t>
            </a:r>
            <a:br>
              <a:rPr lang="en-GB" noProof="0"/>
            </a:br>
            <a:r>
              <a:rPr lang="en-GB" noProof="0"/>
              <a:t>right mouse click on picture + „change picture“ </a:t>
            </a:r>
            <a:br>
              <a:rPr lang="en-GB" noProof="0"/>
            </a:br>
            <a:r>
              <a:rPr lang="en-GB" noProof="0"/>
              <a:t>or by deleting picture + resetting slide</a:t>
            </a:r>
          </a:p>
        </p:txBody>
      </p:sp>
      <p:sp>
        <p:nvSpPr>
          <p:cNvPr id="3" name="Date Placeholder 2"/>
          <p:cNvSpPr>
            <a:spLocks noGrp="1"/>
          </p:cNvSpPr>
          <p:nvPr>
            <p:ph type="dt" sz="half" idx="18"/>
          </p:nvPr>
        </p:nvSpPr>
        <p:spPr bwMode="invGray"/>
        <p:txBody>
          <a:bodyPr/>
          <a:lstStyle/>
          <a:p>
            <a:fld id="{6C135116-9A9A-47DA-A114-676E0C1FD8BF}" type="datetime1">
              <a:rPr lang="en-GB" noProof="0" smtClean="0"/>
              <a:t>04/04/2020</a:t>
            </a:fld>
            <a:endParaRPr lang="en-GB" noProof="0"/>
          </a:p>
        </p:txBody>
      </p:sp>
      <p:sp>
        <p:nvSpPr>
          <p:cNvPr id="4" name="Footer Placeholder 3"/>
          <p:cNvSpPr>
            <a:spLocks noGrp="1"/>
          </p:cNvSpPr>
          <p:nvPr>
            <p:ph type="ftr" sz="quarter" idx="19"/>
          </p:nvPr>
        </p:nvSpPr>
        <p:spPr bwMode="invGray"/>
        <p:txBody>
          <a:bodyPr/>
          <a:lstStyle/>
          <a:p>
            <a:r>
              <a:rPr lang="en-GB" noProof="0"/>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a:p>
        </p:txBody>
      </p:sp>
      <p:sp>
        <p:nvSpPr>
          <p:cNvPr id="16" name="Text Placeholder 7"/>
          <p:cNvSpPr>
            <a:spLocks noGrp="1"/>
          </p:cNvSpPr>
          <p:nvPr>
            <p:ph type="body" sz="quarter" idx="21" hasCustomPrompt="1"/>
          </p:nvPr>
        </p:nvSpPr>
        <p:spPr bwMode="invGray">
          <a:xfrm>
            <a:off x="480000" y="6293651"/>
            <a:ext cx="11226365" cy="208579"/>
          </a:xfrm>
        </p:spPr>
        <p:txBody>
          <a:bodyPr anchor="t">
            <a:normAutofit/>
          </a:bodyPr>
          <a:lstStyle>
            <a:lvl1pPr>
              <a:defRPr sz="8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US" noProof="0"/>
              <a:t>Click to edit Master title style</a:t>
            </a:r>
            <a:endParaRPr lang="en-GB" noProof="0"/>
          </a:p>
        </p:txBody>
      </p:sp>
      <p:sp>
        <p:nvSpPr>
          <p:cNvPr id="14" name="Text Placeholder 7"/>
          <p:cNvSpPr>
            <a:spLocks noGrp="1"/>
          </p:cNvSpPr>
          <p:nvPr>
            <p:ph type="body" sz="quarter" idx="13" hasCustomPrompt="1"/>
          </p:nvPr>
        </p:nvSpPr>
        <p:spPr bwMode="invGray">
          <a:xfrm>
            <a:off x="480485" y="1188003"/>
            <a:ext cx="8160000" cy="288925"/>
          </a:xfrm>
        </p:spPr>
        <p:txBody>
          <a:bodyPr lIns="18000" anchor="ctr">
            <a:normAutofit/>
          </a:bodyPr>
          <a:lstStyle>
            <a:lvl1pPr>
              <a:defRPr sz="1600" b="0">
                <a:solidFill>
                  <a:schemeClr val="bg1"/>
                </a:solidFill>
                <a:latin typeface="+mj-lt"/>
              </a:defRPr>
            </a:lvl1pPr>
          </a:lstStyle>
          <a:p>
            <a:pPr lvl="0"/>
            <a:r>
              <a:rPr lang="en-GB" noProof="0"/>
              <a:t>One line Subtitle (optional)</a:t>
            </a:r>
          </a:p>
        </p:txBody>
      </p:sp>
    </p:spTree>
    <p:extLst>
      <p:ext uri="{BB962C8B-B14F-4D97-AF65-F5344CB8AC3E}">
        <p14:creationId xmlns:p14="http://schemas.microsoft.com/office/powerpoint/2010/main" val="97541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479999" y="359999"/>
            <a:ext cx="8160000" cy="720000"/>
          </a:xfrm>
          <a:prstGeom prst="rect">
            <a:avLst/>
          </a:prstGeom>
        </p:spPr>
        <p:txBody>
          <a:bodyPr vert="horz" lIns="18000" tIns="0" rIns="360000" bIns="0" rtlCol="0" anchor="b">
            <a:noAutofit/>
          </a:bodyPr>
          <a:lstStyle/>
          <a:p>
            <a:r>
              <a:rPr lang="en-US" noProof="0"/>
              <a:t>Click to edit Master title style</a:t>
            </a:r>
            <a:endParaRPr lang="en-GB" noProof="0"/>
          </a:p>
        </p:txBody>
      </p:sp>
      <p:sp>
        <p:nvSpPr>
          <p:cNvPr id="3" name="Text Placeholder 2"/>
          <p:cNvSpPr>
            <a:spLocks noGrp="1"/>
          </p:cNvSpPr>
          <p:nvPr>
            <p:ph type="body" idx="1"/>
          </p:nvPr>
        </p:nvSpPr>
        <p:spPr bwMode="invGray">
          <a:xfrm>
            <a:off x="480000" y="1800000"/>
            <a:ext cx="11232001" cy="4237200"/>
          </a:xfrm>
          <a:prstGeom prst="rect">
            <a:avLst/>
          </a:prstGeom>
        </p:spPr>
        <p:txBody>
          <a:bodyPr vert="horz" lIns="18000" tIns="0" rIns="1800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4" name="Date Placeholder 3"/>
          <p:cNvSpPr>
            <a:spLocks noGrp="1"/>
          </p:cNvSpPr>
          <p:nvPr>
            <p:ph type="dt" sz="half" idx="2"/>
          </p:nvPr>
        </p:nvSpPr>
        <p:spPr bwMode="invGray">
          <a:xfrm>
            <a:off x="480000" y="6580588"/>
            <a:ext cx="790001"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fld id="{CB2A9C5F-569E-41BE-B5E5-7CBFE1B687B2}" type="datetime1">
              <a:rPr lang="en-GB" noProof="0" smtClean="0"/>
              <a:t>04/04/2020</a:t>
            </a:fld>
            <a:endParaRPr lang="en-GB" noProof="0"/>
          </a:p>
        </p:txBody>
      </p:sp>
      <p:sp>
        <p:nvSpPr>
          <p:cNvPr id="5" name="Footer Placeholder 4"/>
          <p:cNvSpPr>
            <a:spLocks noGrp="1"/>
          </p:cNvSpPr>
          <p:nvPr>
            <p:ph type="ftr" sz="quarter" idx="3"/>
          </p:nvPr>
        </p:nvSpPr>
        <p:spPr bwMode="invGray">
          <a:xfrm>
            <a:off x="1392992" y="6580588"/>
            <a:ext cx="2264608" cy="180000"/>
          </a:xfrm>
          <a:prstGeom prst="rect">
            <a:avLst/>
          </a:prstGeom>
        </p:spPr>
        <p:txBody>
          <a:bodyPr vert="horz" lIns="0" tIns="0" rIns="0" bIns="0" rtlCol="0" anchor="t"/>
          <a:lstStyle>
            <a:lvl1pPr algn="l">
              <a:defRPr sz="800">
                <a:solidFill>
                  <a:schemeClr val="bg2"/>
                </a:solidFill>
                <a:latin typeface="+mn-lt"/>
                <a:cs typeface="Times New Roman" panose="02020603050405020304" pitchFamily="18" charset="0"/>
              </a:defRPr>
            </a:lvl1pPr>
          </a:lstStyle>
          <a:p>
            <a:r>
              <a:rPr lang="en-GB" noProof="0"/>
              <a:t>|     Title of the presentation</a:t>
            </a:r>
          </a:p>
        </p:txBody>
      </p:sp>
      <p:sp>
        <p:nvSpPr>
          <p:cNvPr id="6" name="Slide Number Placeholder 5"/>
          <p:cNvSpPr>
            <a:spLocks noGrp="1"/>
          </p:cNvSpPr>
          <p:nvPr>
            <p:ph type="sldNum" sz="quarter" idx="4"/>
          </p:nvPr>
        </p:nvSpPr>
        <p:spPr bwMode="invGray">
          <a:xfrm>
            <a:off x="11416433" y="6580588"/>
            <a:ext cx="289931" cy="180000"/>
          </a:xfrm>
          <a:prstGeom prst="rect">
            <a:avLst/>
          </a:prstGeom>
        </p:spPr>
        <p:txBody>
          <a:bodyPr vert="horz" lIns="0" tIns="0" rIns="0" bIns="0" rtlCol="0" anchor="t"/>
          <a:lstStyle>
            <a:lvl1pPr algn="r">
              <a:defRPr sz="800" b="0">
                <a:solidFill>
                  <a:schemeClr val="bg2"/>
                </a:solidFill>
                <a:latin typeface="+mn-lt"/>
                <a:cs typeface="Times New Roman" panose="02020603050405020304" pitchFamily="18" charset="0"/>
              </a:defRPr>
            </a:lvl1pPr>
          </a:lstStyle>
          <a:p>
            <a:fld id="{A74CE0EA-F3B5-4684-BA10-C594598FDB9C}" type="slidenum">
              <a:rPr lang="en-GB" noProof="0" smtClean="0"/>
              <a:pPr/>
              <a:t>‹#›</a:t>
            </a:fld>
            <a:endParaRPr lang="en-GB" noProof="0"/>
          </a:p>
        </p:txBody>
      </p:sp>
      <p:pic>
        <p:nvPicPr>
          <p:cNvPr id="8" name="Picture 7">
            <a:extLst>
              <a:ext uri="{FF2B5EF4-FFF2-40B4-BE49-F238E27FC236}">
                <a16:creationId xmlns:a16="http://schemas.microsoft.com/office/drawing/2014/main" id="{5A52CB17-76D9-4646-AB3C-948FE15F3727}"/>
              </a:ext>
            </a:extLst>
          </p:cNvPr>
          <p:cNvPicPr>
            <a:picLocks noChangeAspect="1"/>
          </p:cNvPicPr>
          <p:nvPr userDrawn="1"/>
        </p:nvPicPr>
        <p:blipFill>
          <a:blip r:embed="rId16" cstate="screen">
            <a:extLst>
              <a:ext uri="{28A0092B-C50C-407E-A947-70E740481C1C}">
                <a14:useLocalDpi xmlns:a14="http://schemas.microsoft.com/office/drawing/2010/main"/>
              </a:ext>
            </a:extLst>
          </a:blip>
          <a:stretch>
            <a:fillRect/>
          </a:stretch>
        </p:blipFill>
        <p:spPr>
          <a:xfrm>
            <a:off x="9738360" y="374904"/>
            <a:ext cx="1974941" cy="694887"/>
          </a:xfrm>
          <a:prstGeom prst="rect">
            <a:avLst/>
          </a:prstGeom>
        </p:spPr>
      </p:pic>
    </p:spTree>
    <p:extLst>
      <p:ext uri="{BB962C8B-B14F-4D97-AF65-F5344CB8AC3E}">
        <p14:creationId xmlns:p14="http://schemas.microsoft.com/office/powerpoint/2010/main" val="422224977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Lst>
  <p:hf hdr="0"/>
  <p:txStyles>
    <p:titleStyle>
      <a:lvl1pPr algn="l" defTabSz="914400" rtl="0" eaLnBrk="1" latinLnBrk="0" hangingPunct="1">
        <a:lnSpc>
          <a:spcPct val="90000"/>
        </a:lnSpc>
        <a:spcBef>
          <a:spcPct val="0"/>
        </a:spcBef>
        <a:buNone/>
        <a:defRPr sz="2800" b="1" kern="1200">
          <a:solidFill>
            <a:schemeClr val="bg2"/>
          </a:solidFill>
          <a:latin typeface="+mj-lt"/>
          <a:ea typeface="+mj-ea"/>
          <a:cs typeface="+mj-cs"/>
        </a:defRPr>
      </a:lvl1pPr>
    </p:titleStyle>
    <p:bodyStyle>
      <a:lvl1pPr marL="0" indent="0" algn="l" defTabSz="914400" rtl="0" eaLnBrk="1" latinLnBrk="0" hangingPunct="1">
        <a:lnSpc>
          <a:spcPct val="110000"/>
        </a:lnSpc>
        <a:spcBef>
          <a:spcPts val="1000"/>
        </a:spcBef>
        <a:spcAft>
          <a:spcPts val="600"/>
        </a:spcAft>
        <a:buClr>
          <a:schemeClr val="bg1"/>
        </a:buClr>
        <a:buSzPct val="80000"/>
        <a:buFontTx/>
        <a:buNone/>
        <a:defRPr sz="1400" b="0" kern="1200">
          <a:solidFill>
            <a:schemeClr val="bg1"/>
          </a:solidFill>
          <a:latin typeface="+mn-lt"/>
          <a:ea typeface="+mn-ea"/>
          <a:cs typeface="Times New Roman" panose="02020603050405020304" pitchFamily="18" charset="0"/>
        </a:defRPr>
      </a:lvl1pPr>
      <a:lvl2pPr marL="466725"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2pPr>
      <a:lvl3pPr marL="827087"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3pPr>
      <a:lvl4pPr marL="1179513" indent="-285750"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tabLst>
          <a:tab pos="1074738" algn="l"/>
        </a:tabLst>
        <a:defRPr sz="1400" kern="1200">
          <a:solidFill>
            <a:schemeClr val="bg1"/>
          </a:solidFill>
          <a:latin typeface="+mn-lt"/>
          <a:ea typeface="+mn-ea"/>
          <a:cs typeface="+mn-cs"/>
        </a:defRPr>
      </a:lvl4pPr>
      <a:lvl5pPr marL="1616075" indent="-358775" algn="l" defTabSz="914400" rtl="0" eaLnBrk="1" latinLnBrk="0" hangingPunct="1">
        <a:lnSpc>
          <a:spcPct val="110000"/>
        </a:lnSpc>
        <a:spcBef>
          <a:spcPts val="500"/>
        </a:spcBef>
        <a:spcAft>
          <a:spcPts val="600"/>
        </a:spcAft>
        <a:buClr>
          <a:schemeClr val="bg1"/>
        </a:buClr>
        <a:buSzPct val="100000"/>
        <a:buFont typeface="Arial" panose="020B0604020202020204" pitchFamily="34" charset="0"/>
        <a:buChar char="•"/>
        <a:defRPr sz="1400" kern="1200">
          <a:solidFill>
            <a:schemeClr val="bg1"/>
          </a:solidFill>
          <a:latin typeface="+mn-lt"/>
          <a:ea typeface="+mn-ea"/>
          <a:cs typeface="+mn-cs"/>
        </a:defRPr>
      </a:lvl5pPr>
      <a:lvl6pPr marL="2062163" indent="-358775" algn="l" defTabSz="914400" rtl="0" eaLnBrk="1" latinLnBrk="0" hangingPunct="1">
        <a:lnSpc>
          <a:spcPct val="90000"/>
        </a:lnSpc>
        <a:spcBef>
          <a:spcPts val="500"/>
        </a:spcBef>
        <a:buClr>
          <a:schemeClr val="bg1"/>
        </a:buClr>
        <a:buFont typeface="Arial" panose="020B0604020202020204" pitchFamily="34" charset="0"/>
        <a:buChar char="•"/>
        <a:defRPr sz="1400" kern="1200">
          <a:solidFill>
            <a:schemeClr val="bg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p15:clr>
            <a:srgbClr val="F26B43"/>
          </p15:clr>
        </p15:guide>
        <p15:guide id="2" orient="horz" pos="3809">
          <p15:clr>
            <a:srgbClr val="F26B43"/>
          </p15:clr>
        </p15:guide>
        <p15:guide id="3" pos="3840">
          <p15:clr>
            <a:srgbClr val="F26B43"/>
          </p15:clr>
        </p15:guide>
        <p15:guide id="4" pos="302">
          <p15:clr>
            <a:srgbClr val="F26B43"/>
          </p15:clr>
        </p15:guide>
        <p15:guide id="5" pos="7379">
          <p15:clr>
            <a:srgbClr val="F26B43"/>
          </p15:clr>
        </p15:guide>
        <p15:guide id="6" pos="3761">
          <p15:clr>
            <a:srgbClr val="F26B43"/>
          </p15:clr>
        </p15:guide>
        <p15:guide id="7" pos="3919">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7.jpeg"/><Relationship Id="rId7" Type="http://schemas.openxmlformats.org/officeDocument/2006/relationships/image" Target="../media/image20.png"/><Relationship Id="rId2" Type="http://schemas.openxmlformats.org/officeDocument/2006/relationships/notesSlide" Target="../notesSlides/notesSlide2.xml"/><Relationship Id="rId1" Type="http://schemas.openxmlformats.org/officeDocument/2006/relationships/slideLayout" Target="../slideLayouts/slideLayout14.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jpeg"/><Relationship Id="rId4" Type="http://schemas.openxmlformats.org/officeDocument/2006/relationships/image" Target="../media/image1.png"/><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png"/><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wearing a hat&#10;&#10;Description generated with very high confidence">
            <a:extLst>
              <a:ext uri="{FF2B5EF4-FFF2-40B4-BE49-F238E27FC236}">
                <a16:creationId xmlns:a16="http://schemas.microsoft.com/office/drawing/2014/main" id="{279F7A19-058C-446E-8DE7-F7982E618600}"/>
              </a:ext>
            </a:extLst>
          </p:cNvPr>
          <p:cNvPicPr>
            <a:picLocks noGrp="1" noChangeAspect="1"/>
          </p:cNvPicPr>
          <p:nvPr>
            <p:ph type="pic" sz="quarter" idx="13"/>
          </p:nvPr>
        </p:nvPicPr>
        <p:blipFill>
          <a:blip r:embed="rId3" cstate="email">
            <a:extLst>
              <a:ext uri="{28A0092B-C50C-407E-A947-70E740481C1C}">
                <a14:useLocalDpi xmlns:a14="http://schemas.microsoft.com/office/drawing/2010/main"/>
              </a:ext>
            </a:extLst>
          </a:blip>
          <a:srcRect/>
          <a:stretch>
            <a:fillRect/>
          </a:stretch>
        </p:blipFill>
        <p:spPr>
          <a:xfrm>
            <a:off x="0" y="0"/>
            <a:ext cx="12192000" cy="6858000"/>
          </a:xfrm>
        </p:spPr>
      </p:pic>
      <p:sp>
        <p:nvSpPr>
          <p:cNvPr id="29" name="Subtitle 28"/>
          <p:cNvSpPr>
            <a:spLocks noGrp="1"/>
          </p:cNvSpPr>
          <p:nvPr>
            <p:ph type="subTitle" idx="1"/>
          </p:nvPr>
        </p:nvSpPr>
        <p:spPr/>
        <p:txBody>
          <a:bodyPr/>
          <a:lstStyle/>
          <a:p>
            <a:r>
              <a:rPr lang="en-US">
                <a:cs typeface="Arial"/>
              </a:rPr>
              <a:t>Overview of WHO tools </a:t>
            </a:r>
            <a:endParaRPr lang="en-US"/>
          </a:p>
        </p:txBody>
      </p:sp>
      <p:sp>
        <p:nvSpPr>
          <p:cNvPr id="30" name="Text Placeholder 29"/>
          <p:cNvSpPr>
            <a:spLocks noGrp="1"/>
          </p:cNvSpPr>
          <p:nvPr>
            <p:ph type="body" sz="quarter" idx="10"/>
          </p:nvPr>
        </p:nvSpPr>
        <p:spPr/>
        <p:txBody>
          <a:bodyPr/>
          <a:lstStyle/>
          <a:p>
            <a:r>
              <a:rPr lang="en-US"/>
              <a:t>Cris Scotter | Snr Advisor/Consultant | DSP </a:t>
            </a:r>
          </a:p>
        </p:txBody>
      </p:sp>
      <p:sp>
        <p:nvSpPr>
          <p:cNvPr id="33" name="Text Placeholder 32"/>
          <p:cNvSpPr>
            <a:spLocks noGrp="1"/>
          </p:cNvSpPr>
          <p:nvPr>
            <p:ph type="body" sz="quarter" idx="16"/>
          </p:nvPr>
        </p:nvSpPr>
        <p:spPr>
          <a:xfrm>
            <a:off x="9495913" y="5843126"/>
            <a:ext cx="2195259" cy="247650"/>
          </a:xfrm>
        </p:spPr>
        <p:txBody>
          <a:bodyPr/>
          <a:lstStyle/>
          <a:p>
            <a:endParaRPr lang="en-US"/>
          </a:p>
        </p:txBody>
      </p:sp>
      <p:sp>
        <p:nvSpPr>
          <p:cNvPr id="32" name="Text Placeholder 31"/>
          <p:cNvSpPr>
            <a:spLocks noGrp="1"/>
          </p:cNvSpPr>
          <p:nvPr>
            <p:ph type="body" sz="quarter" idx="15"/>
          </p:nvPr>
        </p:nvSpPr>
        <p:spPr/>
        <p:txBody>
          <a:bodyPr/>
          <a:lstStyle/>
          <a:p>
            <a:r>
              <a:rPr lang="en-US"/>
              <a:t>1 April 2020</a:t>
            </a:r>
          </a:p>
        </p:txBody>
      </p:sp>
      <p:pic>
        <p:nvPicPr>
          <p:cNvPr id="3" name="Picture Placeholder 2">
            <a:extLst>
              <a:ext uri="{FF2B5EF4-FFF2-40B4-BE49-F238E27FC236}">
                <a16:creationId xmlns:a16="http://schemas.microsoft.com/office/drawing/2014/main" id="{A511F03A-EFD2-4009-B7C7-231DD7FCBBDA}"/>
              </a:ext>
            </a:extLst>
          </p:cNvPr>
          <p:cNvPicPr>
            <a:picLocks noGrp="1" noChangeAspect="1"/>
          </p:cNvPicPr>
          <p:nvPr>
            <p:ph type="pic" sz="quarter" idx="4294967295"/>
          </p:nvPr>
        </p:nvPicPr>
        <p:blipFill>
          <a:blip r:embed="rId4" cstate="hqprint">
            <a:extLst>
              <a:ext uri="{28A0092B-C50C-407E-A947-70E740481C1C}">
                <a14:useLocalDpi xmlns:a14="http://schemas.microsoft.com/office/drawing/2010/main"/>
              </a:ext>
            </a:extLst>
          </a:blip>
          <a:srcRect/>
          <a:stretch>
            <a:fillRect/>
          </a:stretch>
        </p:blipFill>
        <p:spPr>
          <a:xfrm>
            <a:off x="9018587" y="488950"/>
            <a:ext cx="3173413" cy="1111250"/>
          </a:xfrm>
        </p:spPr>
      </p:pic>
      <p:sp>
        <p:nvSpPr>
          <p:cNvPr id="5" name="Title 4">
            <a:extLst>
              <a:ext uri="{FF2B5EF4-FFF2-40B4-BE49-F238E27FC236}">
                <a16:creationId xmlns:a16="http://schemas.microsoft.com/office/drawing/2014/main" id="{07C15C3E-8B1C-4976-A3AF-2CA606F8C25E}"/>
              </a:ext>
            </a:extLst>
          </p:cNvPr>
          <p:cNvSpPr>
            <a:spLocks noGrp="1"/>
          </p:cNvSpPr>
          <p:nvPr>
            <p:ph type="ctrTitle"/>
          </p:nvPr>
        </p:nvSpPr>
        <p:spPr/>
        <p:txBody>
          <a:bodyPr/>
          <a:lstStyle/>
          <a:p>
            <a:r>
              <a:rPr lang="en-US">
                <a:ea typeface="Ebrima"/>
                <a:cs typeface="Ebrima"/>
              </a:rPr>
              <a:t>Creating surge capacity to respond to COVID-19</a:t>
            </a:r>
            <a:endParaRPr lang="en-US"/>
          </a:p>
        </p:txBody>
      </p:sp>
    </p:spTree>
    <p:extLst>
      <p:ext uri="{BB962C8B-B14F-4D97-AF65-F5344CB8AC3E}">
        <p14:creationId xmlns:p14="http://schemas.microsoft.com/office/powerpoint/2010/main" val="889337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9999" y="1757363"/>
            <a:ext cx="11232001" cy="4279837"/>
          </a:xfrm>
        </p:spPr>
        <p:txBody>
          <a:bodyPr/>
          <a:lstStyle/>
          <a:p>
            <a:r>
              <a:rPr lang="en-US" sz="2400"/>
              <a:t>The HWFE tool provides an estimate, based on user data, </a:t>
            </a:r>
          </a:p>
          <a:p>
            <a:pPr marL="457200" indent="-457200">
              <a:buFont typeface="Arial" panose="020B0604020202020204" pitchFamily="34" charset="0"/>
              <a:buChar char="•"/>
            </a:pPr>
            <a:r>
              <a:rPr lang="en-US" sz="2400"/>
              <a:t>of the required number of each type of health worker based </a:t>
            </a:r>
          </a:p>
          <a:p>
            <a:pPr marL="457200" indent="-457200">
              <a:buFont typeface="Arial" panose="020B0604020202020204" pitchFamily="34" charset="0"/>
              <a:buChar char="•"/>
            </a:pPr>
            <a:r>
              <a:rPr lang="en-US" sz="2400"/>
              <a:t>on target number of mild/moderate/severe/critical patients/day. </a:t>
            </a:r>
          </a:p>
          <a:p>
            <a:r>
              <a:rPr lang="en-US" sz="2400"/>
              <a:t>It also provides an analysis of the throughput of mild/moderate/severe/critical patients in multiple facilities and highlights workforce gap in each type of health worker.</a:t>
            </a:r>
            <a:endParaRPr lang="en-US"/>
          </a:p>
        </p:txBody>
      </p:sp>
      <p:sp>
        <p:nvSpPr>
          <p:cNvPr id="4" name="Date Placeholder 3"/>
          <p:cNvSpPr>
            <a:spLocks noGrp="1"/>
          </p:cNvSpPr>
          <p:nvPr>
            <p:ph type="dt" sz="half" idx="14"/>
          </p:nvPr>
        </p:nvSpPr>
        <p:spPr/>
        <p:txBody>
          <a:bodyPr/>
          <a:lstStyle/>
          <a:p>
            <a:fld id="{DCD9F9BF-D269-4020-816F-460E917B7A74}" type="datetime1">
              <a:rPr lang="en-GB" noProof="0" smtClean="0"/>
              <a:t>04/04/2020</a:t>
            </a:fld>
            <a:endParaRPr lang="en-GB" noProof="0"/>
          </a:p>
        </p:txBody>
      </p:sp>
      <p:sp>
        <p:nvSpPr>
          <p:cNvPr id="5" name="Footer Placeholder 4"/>
          <p:cNvSpPr>
            <a:spLocks noGrp="1"/>
          </p:cNvSpPr>
          <p:nvPr>
            <p:ph type="ftr" sz="quarter" idx="15"/>
          </p:nvPr>
        </p:nvSpPr>
        <p:spPr/>
        <p:txBody>
          <a:bodyPr/>
          <a:lstStyle/>
          <a:p>
            <a:r>
              <a:rPr lang="en-GB"/>
              <a:t>Surge Support tools.</a:t>
            </a:r>
          </a:p>
          <a:p>
            <a:endParaRPr lang="en-GB" noProof="0"/>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10</a:t>
            </a:fld>
            <a:endParaRPr lang="en-GB" noProof="0"/>
          </a:p>
        </p:txBody>
      </p:sp>
      <p:sp>
        <p:nvSpPr>
          <p:cNvPr id="7" name="Text Placeholder 6"/>
          <p:cNvSpPr>
            <a:spLocks noGrp="1"/>
          </p:cNvSpPr>
          <p:nvPr>
            <p:ph type="body" sz="quarter" idx="21"/>
          </p:nvPr>
        </p:nvSpPr>
        <p:spPr/>
        <p:txBody>
          <a:bodyPr/>
          <a:lstStyle/>
          <a:p>
            <a:endParaRPr lang="en-US"/>
          </a:p>
        </p:txBody>
      </p:sp>
      <p:sp>
        <p:nvSpPr>
          <p:cNvPr id="8" name="Title 7"/>
          <p:cNvSpPr>
            <a:spLocks noGrp="1"/>
          </p:cNvSpPr>
          <p:nvPr>
            <p:ph type="title"/>
          </p:nvPr>
        </p:nvSpPr>
        <p:spPr/>
        <p:txBody>
          <a:bodyPr/>
          <a:lstStyle/>
          <a:p>
            <a:r>
              <a:rPr lang="en-US"/>
              <a:t>HWFE Outputs</a:t>
            </a:r>
          </a:p>
        </p:txBody>
      </p:sp>
    </p:spTree>
    <p:extLst>
      <p:ext uri="{BB962C8B-B14F-4D97-AF65-F5344CB8AC3E}">
        <p14:creationId xmlns:p14="http://schemas.microsoft.com/office/powerpoint/2010/main" val="1013275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8595F330-1B07-4F8E-B764-877002BFDA6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36362" y="1648815"/>
            <a:ext cx="6432105" cy="3256121"/>
          </a:xfrm>
        </p:spPr>
      </p:pic>
      <p:sp>
        <p:nvSpPr>
          <p:cNvPr id="4" name="Date Placeholder 3"/>
          <p:cNvSpPr>
            <a:spLocks noGrp="1"/>
          </p:cNvSpPr>
          <p:nvPr>
            <p:ph type="dt" sz="half" idx="14"/>
          </p:nvPr>
        </p:nvSpPr>
        <p:spPr/>
        <p:txBody>
          <a:bodyPr/>
          <a:lstStyle/>
          <a:p>
            <a:fld id="{DCD9F9BF-D269-4020-816F-460E917B7A74}" type="datetime1">
              <a:rPr lang="en-GB" noProof="0" smtClean="0"/>
              <a:t>04/04/2020</a:t>
            </a:fld>
            <a:endParaRPr lang="en-GB" noProof="0"/>
          </a:p>
        </p:txBody>
      </p:sp>
      <p:sp>
        <p:nvSpPr>
          <p:cNvPr id="5" name="Footer Placeholder 4"/>
          <p:cNvSpPr>
            <a:spLocks noGrp="1"/>
          </p:cNvSpPr>
          <p:nvPr>
            <p:ph type="ftr" sz="quarter" idx="15"/>
          </p:nvPr>
        </p:nvSpPr>
        <p:spPr>
          <a:xfrm>
            <a:off x="1392992" y="6580588"/>
            <a:ext cx="2264608" cy="180000"/>
          </a:xfrm>
        </p:spPr>
        <p:txBody>
          <a:bodyPr/>
          <a:lstStyle/>
          <a:p>
            <a:r>
              <a:rPr lang="en-GB"/>
              <a:t>Surge Support tools.</a:t>
            </a:r>
          </a:p>
          <a:p>
            <a:endParaRPr lang="en-GB" noProof="0"/>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11</a:t>
            </a:fld>
            <a:endParaRPr lang="en-GB" noProof="0"/>
          </a:p>
        </p:txBody>
      </p:sp>
      <p:sp>
        <p:nvSpPr>
          <p:cNvPr id="7" name="Text Placeholder 6"/>
          <p:cNvSpPr>
            <a:spLocks noGrp="1"/>
          </p:cNvSpPr>
          <p:nvPr>
            <p:ph type="body" sz="quarter" idx="21"/>
          </p:nvPr>
        </p:nvSpPr>
        <p:spPr/>
        <p:txBody>
          <a:bodyPr/>
          <a:lstStyle/>
          <a:p>
            <a:endParaRPr lang="en-US"/>
          </a:p>
        </p:txBody>
      </p:sp>
      <p:sp>
        <p:nvSpPr>
          <p:cNvPr id="8" name="Title 7"/>
          <p:cNvSpPr>
            <a:spLocks noGrp="1"/>
          </p:cNvSpPr>
          <p:nvPr>
            <p:ph type="title"/>
          </p:nvPr>
        </p:nvSpPr>
        <p:spPr/>
        <p:txBody>
          <a:bodyPr/>
          <a:lstStyle/>
          <a:p>
            <a:r>
              <a:rPr lang="en-US"/>
              <a:t>HWFE example outputs</a:t>
            </a:r>
          </a:p>
        </p:txBody>
      </p:sp>
      <p:pic>
        <p:nvPicPr>
          <p:cNvPr id="12" name="Picture 11">
            <a:extLst>
              <a:ext uri="{FF2B5EF4-FFF2-40B4-BE49-F238E27FC236}">
                <a16:creationId xmlns:a16="http://schemas.microsoft.com/office/drawing/2014/main" id="{0901B12A-0AAB-4A85-BA49-A3C7DB5E3FD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91932" y="2918185"/>
            <a:ext cx="6500068" cy="3490324"/>
          </a:xfrm>
          <a:prstGeom prst="rect">
            <a:avLst/>
          </a:prstGeom>
        </p:spPr>
      </p:pic>
    </p:spTree>
    <p:extLst>
      <p:ext uri="{BB962C8B-B14F-4D97-AF65-F5344CB8AC3E}">
        <p14:creationId xmlns:p14="http://schemas.microsoft.com/office/powerpoint/2010/main" val="30955082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8750EE3E-5B25-4328-80E4-0C3CB6D05179}"/>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2" name="Date Placeholder 1"/>
          <p:cNvSpPr>
            <a:spLocks noGrp="1"/>
          </p:cNvSpPr>
          <p:nvPr>
            <p:ph type="dt" sz="half" idx="14"/>
          </p:nvPr>
        </p:nvSpPr>
        <p:spPr/>
        <p:txBody>
          <a:bodyPr/>
          <a:lstStyle/>
          <a:p>
            <a:fld id="{167802BA-8623-48AE-9924-9F5F6790139C}" type="datetime1">
              <a:rPr lang="en-GB" noProof="0" smtClean="0"/>
              <a:t>04/04/2020</a:t>
            </a:fld>
            <a:endParaRPr lang="en-GB" noProof="0"/>
          </a:p>
        </p:txBody>
      </p:sp>
      <p:sp>
        <p:nvSpPr>
          <p:cNvPr id="3" name="Footer Placeholder 2"/>
          <p:cNvSpPr>
            <a:spLocks noGrp="1"/>
          </p:cNvSpPr>
          <p:nvPr>
            <p:ph type="ftr" sz="quarter" idx="15"/>
          </p:nvPr>
        </p:nvSpPr>
        <p:spPr/>
        <p:txBody>
          <a:bodyPr/>
          <a:lstStyle/>
          <a:p>
            <a:r>
              <a:rPr lang="en-GB"/>
              <a:t>Surge Support tools.</a:t>
            </a:r>
            <a:endParaRPr lang="en-GB" noProof="0"/>
          </a:p>
        </p:txBody>
      </p:sp>
      <p:sp>
        <p:nvSpPr>
          <p:cNvPr id="4" name="Slide Number Placeholder 3"/>
          <p:cNvSpPr>
            <a:spLocks noGrp="1"/>
          </p:cNvSpPr>
          <p:nvPr>
            <p:ph type="sldNum" sz="quarter" idx="16"/>
          </p:nvPr>
        </p:nvSpPr>
        <p:spPr/>
        <p:txBody>
          <a:bodyPr/>
          <a:lstStyle/>
          <a:p>
            <a:fld id="{A74CE0EA-F3B5-4684-BA10-C594598FDB9C}" type="slidenum">
              <a:rPr lang="en-GB" noProof="0" smtClean="0"/>
              <a:pPr/>
              <a:t>12</a:t>
            </a:fld>
            <a:endParaRPr lang="en-GB" noProof="0"/>
          </a:p>
        </p:txBody>
      </p:sp>
      <p:sp>
        <p:nvSpPr>
          <p:cNvPr id="14" name="Text Placeholder 13">
            <a:extLst>
              <a:ext uri="{FF2B5EF4-FFF2-40B4-BE49-F238E27FC236}">
                <a16:creationId xmlns:a16="http://schemas.microsoft.com/office/drawing/2014/main" id="{27252478-44BE-47EC-A13B-A59864BB7A30}"/>
              </a:ext>
            </a:extLst>
          </p:cNvPr>
          <p:cNvSpPr>
            <a:spLocks noGrp="1"/>
          </p:cNvSpPr>
          <p:nvPr>
            <p:ph type="body" sz="quarter" idx="21"/>
          </p:nvPr>
        </p:nvSpPr>
        <p:spPr/>
        <p:txBody>
          <a:bodyPr/>
          <a:lstStyle/>
          <a:p>
            <a:endParaRPr lang="en-US"/>
          </a:p>
        </p:txBody>
      </p:sp>
    </p:spTree>
    <p:extLst>
      <p:ext uri="{BB962C8B-B14F-4D97-AF65-F5344CB8AC3E}">
        <p14:creationId xmlns:p14="http://schemas.microsoft.com/office/powerpoint/2010/main" val="38245731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DDD86859-E45B-4FED-A458-9291BC4E9B10}"/>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tretch>
            <a:fillRect/>
          </a:stretch>
        </p:blipFill>
        <p:spPr>
          <a:xfrm>
            <a:off x="4143375" y="1293041"/>
            <a:ext cx="7830459" cy="4777359"/>
          </a:xfrm>
          <a:prstGeom prst="rect">
            <a:avLst/>
          </a:prstGeom>
        </p:spPr>
      </p:pic>
      <p:sp>
        <p:nvSpPr>
          <p:cNvPr id="3" name="Text Placeholder 2"/>
          <p:cNvSpPr>
            <a:spLocks noGrp="1"/>
          </p:cNvSpPr>
          <p:nvPr>
            <p:ph type="body" sz="quarter" idx="18"/>
          </p:nvPr>
        </p:nvSpPr>
        <p:spPr>
          <a:xfrm>
            <a:off x="0" y="355770"/>
            <a:ext cx="4279900" cy="1649446"/>
          </a:xfrm>
        </p:spPr>
        <p:txBody>
          <a:bodyPr/>
          <a:lstStyle/>
          <a:p>
            <a:r>
              <a:rPr lang="en-US"/>
              <a:t>WHO COVID-19 Essential Supplies Forecasting Tool </a:t>
            </a:r>
          </a:p>
          <a:p>
            <a:endParaRPr lang="fr-FR"/>
          </a:p>
        </p:txBody>
      </p:sp>
      <p:sp>
        <p:nvSpPr>
          <p:cNvPr id="4" name="Date Placeholder 3"/>
          <p:cNvSpPr>
            <a:spLocks noGrp="1"/>
          </p:cNvSpPr>
          <p:nvPr>
            <p:ph type="dt" sz="half" idx="19"/>
          </p:nvPr>
        </p:nvSpPr>
        <p:spPr/>
        <p:txBody>
          <a:bodyPr/>
          <a:lstStyle/>
          <a:p>
            <a:fld id="{A68D69CF-73BC-4E26-B56A-FEC2ABB77ED4}" type="datetime1">
              <a:rPr lang="en-GB" noProof="0" smtClean="0"/>
              <a:t>04/04/2020</a:t>
            </a:fld>
            <a:endParaRPr lang="en-GB" noProof="0"/>
          </a:p>
        </p:txBody>
      </p:sp>
      <p:sp>
        <p:nvSpPr>
          <p:cNvPr id="5" name="Footer Placeholder 4"/>
          <p:cNvSpPr>
            <a:spLocks noGrp="1"/>
          </p:cNvSpPr>
          <p:nvPr>
            <p:ph type="ftr" sz="quarter" idx="20"/>
          </p:nvPr>
        </p:nvSpPr>
        <p:spPr/>
        <p:txBody>
          <a:bodyPr/>
          <a:lstStyle/>
          <a:p>
            <a:r>
              <a:rPr lang="en-GB"/>
              <a:t>Surge Support tools.</a:t>
            </a:r>
            <a:endParaRPr lang="en-GB" noProof="0"/>
          </a:p>
        </p:txBody>
      </p:sp>
      <p:sp>
        <p:nvSpPr>
          <p:cNvPr id="6" name="Slide Number Placeholder 5"/>
          <p:cNvSpPr>
            <a:spLocks noGrp="1"/>
          </p:cNvSpPr>
          <p:nvPr>
            <p:ph type="sldNum" sz="quarter" idx="21"/>
          </p:nvPr>
        </p:nvSpPr>
        <p:spPr/>
        <p:txBody>
          <a:bodyPr/>
          <a:lstStyle/>
          <a:p>
            <a:fld id="{A74CE0EA-F3B5-4684-BA10-C594598FDB9C}" type="slidenum">
              <a:rPr lang="en-GB" noProof="0" smtClean="0"/>
              <a:pPr/>
              <a:t>13</a:t>
            </a:fld>
            <a:endParaRPr lang="en-GB" noProof="0"/>
          </a:p>
        </p:txBody>
      </p:sp>
      <p:sp>
        <p:nvSpPr>
          <p:cNvPr id="7" name="Text Placeholder 6"/>
          <p:cNvSpPr>
            <a:spLocks noGrp="1"/>
          </p:cNvSpPr>
          <p:nvPr>
            <p:ph type="body" sz="quarter" idx="22"/>
          </p:nvPr>
        </p:nvSpPr>
        <p:spPr/>
        <p:txBody>
          <a:bodyPr/>
          <a:lstStyle/>
          <a:p>
            <a:endParaRPr lang="fr-FR"/>
          </a:p>
        </p:txBody>
      </p:sp>
      <p:pic>
        <p:nvPicPr>
          <p:cNvPr id="10" name="Picture 9">
            <a:extLst>
              <a:ext uri="{FF2B5EF4-FFF2-40B4-BE49-F238E27FC236}">
                <a16:creationId xmlns:a16="http://schemas.microsoft.com/office/drawing/2014/main" id="{8AA4C848-ACC0-4B1A-9A07-926F3EDD29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38360" y="374904"/>
            <a:ext cx="1974941" cy="694887"/>
          </a:xfrm>
          <a:prstGeom prst="rect">
            <a:avLst/>
          </a:prstGeom>
        </p:spPr>
      </p:pic>
    </p:spTree>
    <p:extLst>
      <p:ext uri="{BB962C8B-B14F-4D97-AF65-F5344CB8AC3E}">
        <p14:creationId xmlns:p14="http://schemas.microsoft.com/office/powerpoint/2010/main" val="3972347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a:t>The ESTF is intended to focus on essential supplies and provides specific focused outputs such as;</a:t>
            </a:r>
          </a:p>
          <a:p>
            <a:pPr marL="523875" lvl="1" indent="-342900">
              <a:buFont typeface="+mj-lt"/>
              <a:buAutoNum type="arabicPeriod"/>
            </a:pPr>
            <a:r>
              <a:rPr lang="en-US" sz="2400"/>
              <a:t>Detailed equipment quantification (PPE, diagnostics, biomedical equipment, drugs and consumables) </a:t>
            </a:r>
          </a:p>
          <a:p>
            <a:pPr marL="523875" lvl="1" indent="-342900">
              <a:buFont typeface="+mj-lt"/>
              <a:buAutoNum type="arabicPeriod"/>
            </a:pPr>
            <a:r>
              <a:rPr lang="en-US" sz="2400"/>
              <a:t>Inpatient beds (total, severe, critical)</a:t>
            </a:r>
          </a:p>
          <a:p>
            <a:pPr marL="523875" lvl="1" indent="-342900">
              <a:buFont typeface="+mj-lt"/>
              <a:buAutoNum type="arabicPeriod"/>
            </a:pPr>
            <a:r>
              <a:rPr lang="en-US" sz="2400"/>
              <a:t>Tests (mild and suspected/severe and critical)</a:t>
            </a:r>
          </a:p>
          <a:p>
            <a:r>
              <a:rPr lang="en-US" sz="2400"/>
              <a:t>The tool also provides some out put on COVID-19 cases and HWF requirements, including CHW, in an aggregated format.</a:t>
            </a:r>
          </a:p>
          <a:p>
            <a:endParaRPr lang="en-US"/>
          </a:p>
        </p:txBody>
      </p:sp>
      <p:sp>
        <p:nvSpPr>
          <p:cNvPr id="4" name="Date Placeholder 3"/>
          <p:cNvSpPr>
            <a:spLocks noGrp="1"/>
          </p:cNvSpPr>
          <p:nvPr>
            <p:ph type="dt" sz="half" idx="14"/>
          </p:nvPr>
        </p:nvSpPr>
        <p:spPr/>
        <p:txBody>
          <a:bodyPr/>
          <a:lstStyle/>
          <a:p>
            <a:fld id="{DCD9F9BF-D269-4020-816F-460E917B7A74}" type="datetime1">
              <a:rPr lang="en-GB" noProof="0" smtClean="0"/>
              <a:t>04/04/2020</a:t>
            </a:fld>
            <a:endParaRPr lang="en-GB" noProof="0"/>
          </a:p>
        </p:txBody>
      </p:sp>
      <p:sp>
        <p:nvSpPr>
          <p:cNvPr id="5" name="Footer Placeholder 4"/>
          <p:cNvSpPr>
            <a:spLocks noGrp="1"/>
          </p:cNvSpPr>
          <p:nvPr>
            <p:ph type="ftr" sz="quarter" idx="15"/>
          </p:nvPr>
        </p:nvSpPr>
        <p:spPr/>
        <p:txBody>
          <a:bodyPr/>
          <a:lstStyle/>
          <a:p>
            <a:r>
              <a:rPr lang="en-GB"/>
              <a:t>Surge Support tools.</a:t>
            </a:r>
          </a:p>
          <a:p>
            <a:endParaRPr lang="en-GB" noProof="0"/>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14</a:t>
            </a:fld>
            <a:endParaRPr lang="en-GB" noProof="0"/>
          </a:p>
        </p:txBody>
      </p:sp>
      <p:sp>
        <p:nvSpPr>
          <p:cNvPr id="7" name="Text Placeholder 6"/>
          <p:cNvSpPr>
            <a:spLocks noGrp="1"/>
          </p:cNvSpPr>
          <p:nvPr>
            <p:ph type="body" sz="quarter" idx="21"/>
          </p:nvPr>
        </p:nvSpPr>
        <p:spPr/>
        <p:txBody>
          <a:bodyPr/>
          <a:lstStyle/>
          <a:p>
            <a:endParaRPr lang="en-US"/>
          </a:p>
        </p:txBody>
      </p:sp>
      <p:sp>
        <p:nvSpPr>
          <p:cNvPr id="8" name="Title 7"/>
          <p:cNvSpPr>
            <a:spLocks noGrp="1"/>
          </p:cNvSpPr>
          <p:nvPr>
            <p:ph type="title"/>
          </p:nvPr>
        </p:nvSpPr>
        <p:spPr/>
        <p:txBody>
          <a:bodyPr/>
          <a:lstStyle/>
          <a:p>
            <a:r>
              <a:rPr lang="en-US"/>
              <a:t>ESFT Outputs</a:t>
            </a:r>
          </a:p>
        </p:txBody>
      </p:sp>
    </p:spTree>
    <p:extLst>
      <p:ext uri="{BB962C8B-B14F-4D97-AF65-F5344CB8AC3E}">
        <p14:creationId xmlns:p14="http://schemas.microsoft.com/office/powerpoint/2010/main" val="1339459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descr="A screenshot of a cell phone&#10;&#10;Description automatically generated">
            <a:extLst>
              <a:ext uri="{FF2B5EF4-FFF2-40B4-BE49-F238E27FC236}">
                <a16:creationId xmlns:a16="http://schemas.microsoft.com/office/drawing/2014/main" id="{8595F330-1B07-4F8E-B764-877002BFDA6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479999" y="1158357"/>
            <a:ext cx="6944832" cy="4237038"/>
          </a:xfrm>
        </p:spPr>
      </p:pic>
      <p:sp>
        <p:nvSpPr>
          <p:cNvPr id="4" name="Date Placeholder 3"/>
          <p:cNvSpPr>
            <a:spLocks noGrp="1"/>
          </p:cNvSpPr>
          <p:nvPr>
            <p:ph type="dt" sz="half" idx="14"/>
          </p:nvPr>
        </p:nvSpPr>
        <p:spPr/>
        <p:txBody>
          <a:bodyPr/>
          <a:lstStyle/>
          <a:p>
            <a:fld id="{DCD9F9BF-D269-4020-816F-460E917B7A74}" type="datetime1">
              <a:rPr lang="en-GB" noProof="0" smtClean="0"/>
              <a:t>04/04/2020</a:t>
            </a:fld>
            <a:endParaRPr lang="en-GB" noProof="0"/>
          </a:p>
        </p:txBody>
      </p:sp>
      <p:sp>
        <p:nvSpPr>
          <p:cNvPr id="5" name="Footer Placeholder 4"/>
          <p:cNvSpPr>
            <a:spLocks noGrp="1"/>
          </p:cNvSpPr>
          <p:nvPr>
            <p:ph type="ftr" sz="quarter" idx="15"/>
          </p:nvPr>
        </p:nvSpPr>
        <p:spPr/>
        <p:txBody>
          <a:bodyPr/>
          <a:lstStyle/>
          <a:p>
            <a:r>
              <a:rPr lang="en-GB"/>
              <a:t>Surge Support tools.</a:t>
            </a:r>
          </a:p>
          <a:p>
            <a:endParaRPr lang="en-GB" noProof="0"/>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15</a:t>
            </a:fld>
            <a:endParaRPr lang="en-GB" noProof="0"/>
          </a:p>
        </p:txBody>
      </p:sp>
      <p:sp>
        <p:nvSpPr>
          <p:cNvPr id="7" name="Text Placeholder 6"/>
          <p:cNvSpPr>
            <a:spLocks noGrp="1"/>
          </p:cNvSpPr>
          <p:nvPr>
            <p:ph type="body" sz="quarter" idx="21"/>
          </p:nvPr>
        </p:nvSpPr>
        <p:spPr/>
        <p:txBody>
          <a:bodyPr/>
          <a:lstStyle/>
          <a:p>
            <a:endParaRPr lang="en-US"/>
          </a:p>
        </p:txBody>
      </p:sp>
      <p:sp>
        <p:nvSpPr>
          <p:cNvPr id="8" name="Title 7"/>
          <p:cNvSpPr>
            <a:spLocks noGrp="1"/>
          </p:cNvSpPr>
          <p:nvPr>
            <p:ph type="title"/>
          </p:nvPr>
        </p:nvSpPr>
        <p:spPr/>
        <p:txBody>
          <a:bodyPr/>
          <a:lstStyle/>
          <a:p>
            <a:r>
              <a:rPr lang="en-US"/>
              <a:t>ESFT example outputs</a:t>
            </a:r>
          </a:p>
        </p:txBody>
      </p:sp>
      <p:pic>
        <p:nvPicPr>
          <p:cNvPr id="12" name="Picture 11">
            <a:extLst>
              <a:ext uri="{FF2B5EF4-FFF2-40B4-BE49-F238E27FC236}">
                <a16:creationId xmlns:a16="http://schemas.microsoft.com/office/drawing/2014/main" id="{0901B12A-0AAB-4A85-BA49-A3C7DB5E3F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47168" y="2254911"/>
            <a:ext cx="6944832" cy="4526955"/>
          </a:xfrm>
          <a:prstGeom prst="rect">
            <a:avLst/>
          </a:prstGeom>
        </p:spPr>
      </p:pic>
    </p:spTree>
    <p:extLst>
      <p:ext uri="{BB962C8B-B14F-4D97-AF65-F5344CB8AC3E}">
        <p14:creationId xmlns:p14="http://schemas.microsoft.com/office/powerpoint/2010/main" val="2949662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8750EE3E-5B25-4328-80E4-0C3CB6D05179}"/>
              </a:ext>
            </a:extLst>
          </p:cNvPr>
          <p:cNvPicPr>
            <a:picLocks noGrp="1" noChangeAspect="1"/>
          </p:cNvPicPr>
          <p:nvPr>
            <p:ph idx="1"/>
          </p:nvPr>
        </p:nvPicPr>
        <p:blipFill>
          <a:blip r:embed="rId2"/>
          <a:stretch>
            <a:fillRect/>
          </a:stretch>
        </p:blipFill>
        <p:spPr>
          <a:xfrm>
            <a:off x="0" y="0"/>
            <a:ext cx="12192000" cy="6878773"/>
          </a:xfrm>
          <a:prstGeom prst="rect">
            <a:avLst/>
          </a:prstGeom>
        </p:spPr>
      </p:pic>
      <p:sp>
        <p:nvSpPr>
          <p:cNvPr id="2" name="Date Placeholder 1"/>
          <p:cNvSpPr>
            <a:spLocks noGrp="1"/>
          </p:cNvSpPr>
          <p:nvPr>
            <p:ph type="dt" sz="half" idx="14"/>
          </p:nvPr>
        </p:nvSpPr>
        <p:spPr/>
        <p:txBody>
          <a:bodyPr/>
          <a:lstStyle/>
          <a:p>
            <a:fld id="{167802BA-8623-48AE-9924-9F5F6790139C}" type="datetime1">
              <a:rPr lang="en-GB" noProof="0" smtClean="0"/>
              <a:t>04/04/2020</a:t>
            </a:fld>
            <a:endParaRPr lang="en-GB" noProof="0"/>
          </a:p>
        </p:txBody>
      </p:sp>
      <p:sp>
        <p:nvSpPr>
          <p:cNvPr id="3" name="Footer Placeholder 2"/>
          <p:cNvSpPr>
            <a:spLocks noGrp="1"/>
          </p:cNvSpPr>
          <p:nvPr>
            <p:ph type="ftr" sz="quarter" idx="15"/>
          </p:nvPr>
        </p:nvSpPr>
        <p:spPr>
          <a:xfrm>
            <a:off x="1392992" y="6580588"/>
            <a:ext cx="2264608" cy="180000"/>
          </a:xfrm>
        </p:spPr>
        <p:txBody>
          <a:bodyPr/>
          <a:lstStyle/>
          <a:p>
            <a:r>
              <a:rPr lang="en-GB"/>
              <a:t>Surge Support tools.</a:t>
            </a:r>
          </a:p>
          <a:p>
            <a:endParaRPr lang="en-GB" noProof="0"/>
          </a:p>
        </p:txBody>
      </p:sp>
      <p:sp>
        <p:nvSpPr>
          <p:cNvPr id="4" name="Slide Number Placeholder 3"/>
          <p:cNvSpPr>
            <a:spLocks noGrp="1"/>
          </p:cNvSpPr>
          <p:nvPr>
            <p:ph type="sldNum" sz="quarter" idx="16"/>
          </p:nvPr>
        </p:nvSpPr>
        <p:spPr/>
        <p:txBody>
          <a:bodyPr/>
          <a:lstStyle/>
          <a:p>
            <a:fld id="{A74CE0EA-F3B5-4684-BA10-C594598FDB9C}" type="slidenum">
              <a:rPr lang="en-GB" noProof="0" smtClean="0"/>
              <a:pPr/>
              <a:t>16</a:t>
            </a:fld>
            <a:endParaRPr lang="en-GB" noProof="0"/>
          </a:p>
        </p:txBody>
      </p:sp>
      <p:sp>
        <p:nvSpPr>
          <p:cNvPr id="14" name="Text Placeholder 13">
            <a:extLst>
              <a:ext uri="{FF2B5EF4-FFF2-40B4-BE49-F238E27FC236}">
                <a16:creationId xmlns:a16="http://schemas.microsoft.com/office/drawing/2014/main" id="{27252478-44BE-47EC-A13B-A59864BB7A30}"/>
              </a:ext>
            </a:extLst>
          </p:cNvPr>
          <p:cNvSpPr>
            <a:spLocks noGrp="1"/>
          </p:cNvSpPr>
          <p:nvPr>
            <p:ph type="body" sz="quarter" idx="21"/>
          </p:nvPr>
        </p:nvSpPr>
        <p:spPr/>
        <p:txBody>
          <a:bodyPr/>
          <a:lstStyle/>
          <a:p>
            <a:endParaRPr lang="en-US"/>
          </a:p>
        </p:txBody>
      </p:sp>
    </p:spTree>
    <p:extLst>
      <p:ext uri="{BB962C8B-B14F-4D97-AF65-F5344CB8AC3E}">
        <p14:creationId xmlns:p14="http://schemas.microsoft.com/office/powerpoint/2010/main" val="788349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Placeholder 11" descr="A person lying on a blanket&#10;&#10;Description generated with high confidence">
            <a:extLst>
              <a:ext uri="{FF2B5EF4-FFF2-40B4-BE49-F238E27FC236}">
                <a16:creationId xmlns:a16="http://schemas.microsoft.com/office/drawing/2014/main" id="{C5836123-6ACA-44C8-B8E4-F4B659FCFC19}"/>
              </a:ext>
            </a:extLst>
          </p:cNvPr>
          <p:cNvPicPr>
            <a:picLocks noGrp="1" noChangeAspect="1"/>
          </p:cNvPicPr>
          <p:nvPr>
            <p:ph type="pic" sz="quarter" idx="13"/>
          </p:nvPr>
        </p:nvPicPr>
        <p:blipFill>
          <a:blip r:embed="rId3" cstate="screen">
            <a:extLst>
              <a:ext uri="{28A0092B-C50C-407E-A947-70E740481C1C}">
                <a14:useLocalDpi xmlns:a14="http://schemas.microsoft.com/office/drawing/2010/main"/>
              </a:ext>
            </a:extLst>
          </a:blip>
          <a:srcRect/>
          <a:stretch>
            <a:fillRect/>
          </a:stretch>
        </p:blipFill>
        <p:spPr/>
      </p:pic>
      <p:sp>
        <p:nvSpPr>
          <p:cNvPr id="5" name="Text Placeholder 4"/>
          <p:cNvSpPr>
            <a:spLocks noGrp="1"/>
          </p:cNvSpPr>
          <p:nvPr>
            <p:ph type="body" sz="quarter" idx="10"/>
          </p:nvPr>
        </p:nvSpPr>
        <p:spPr/>
        <p:txBody>
          <a:bodyPr/>
          <a:lstStyle/>
          <a:p>
            <a:r>
              <a:rPr lang="en-GB">
                <a:solidFill>
                  <a:schemeClr val="bg1"/>
                </a:solidFill>
              </a:rPr>
              <a:t>Cris Scotter | Snr Advisor / Consultant | DSP</a:t>
            </a:r>
          </a:p>
        </p:txBody>
      </p:sp>
      <p:sp>
        <p:nvSpPr>
          <p:cNvPr id="6" name="Text Placeholder 5"/>
          <p:cNvSpPr>
            <a:spLocks noGrp="1"/>
          </p:cNvSpPr>
          <p:nvPr>
            <p:ph type="body" sz="quarter" idx="16"/>
          </p:nvPr>
        </p:nvSpPr>
        <p:spPr/>
        <p:txBody>
          <a:bodyPr/>
          <a:lstStyle/>
          <a:p>
            <a:endParaRPr lang="en-GB">
              <a:solidFill>
                <a:schemeClr val="bg1"/>
              </a:solidFill>
            </a:endParaRPr>
          </a:p>
        </p:txBody>
      </p:sp>
      <p:sp>
        <p:nvSpPr>
          <p:cNvPr id="9" name="Title 8"/>
          <p:cNvSpPr>
            <a:spLocks noGrp="1"/>
          </p:cNvSpPr>
          <p:nvPr>
            <p:ph type="ctrTitle"/>
          </p:nvPr>
        </p:nvSpPr>
        <p:spPr/>
        <p:txBody>
          <a:bodyPr/>
          <a:lstStyle/>
          <a:p>
            <a:r>
              <a:rPr lang="en-GB">
                <a:solidFill>
                  <a:schemeClr val="bg1"/>
                </a:solidFill>
              </a:rPr>
              <a:t>Thank you</a:t>
            </a:r>
          </a:p>
        </p:txBody>
      </p:sp>
      <p:sp>
        <p:nvSpPr>
          <p:cNvPr id="3" name="Subtitle 2">
            <a:extLst>
              <a:ext uri="{FF2B5EF4-FFF2-40B4-BE49-F238E27FC236}">
                <a16:creationId xmlns:a16="http://schemas.microsoft.com/office/drawing/2014/main" id="{87EA2D8E-54CF-4653-A82F-AE5CAFBCA281}"/>
              </a:ext>
            </a:extLst>
          </p:cNvPr>
          <p:cNvSpPr>
            <a:spLocks noGrp="1"/>
          </p:cNvSpPr>
          <p:nvPr>
            <p:ph type="subTitle" idx="1"/>
          </p:nvPr>
        </p:nvSpPr>
        <p:spPr/>
        <p:txBody>
          <a:bodyPr/>
          <a:lstStyle/>
          <a:p>
            <a:endParaRPr lang="en-US"/>
          </a:p>
        </p:txBody>
      </p:sp>
      <p:sp>
        <p:nvSpPr>
          <p:cNvPr id="14" name="Subtitle 15">
            <a:extLst>
              <a:ext uri="{FF2B5EF4-FFF2-40B4-BE49-F238E27FC236}">
                <a16:creationId xmlns:a16="http://schemas.microsoft.com/office/drawing/2014/main" id="{56F89225-6FE9-4E0E-B6E8-0ECDB7EAD826}"/>
              </a:ext>
            </a:extLst>
          </p:cNvPr>
          <p:cNvSpPr txBox="1">
            <a:spLocks/>
          </p:cNvSpPr>
          <p:nvPr/>
        </p:nvSpPr>
        <p:spPr bwMode="gray">
          <a:xfrm>
            <a:off x="1" y="4462875"/>
            <a:ext cx="12191999" cy="1859747"/>
          </a:xfrm>
          <a:prstGeom prst="rect">
            <a:avLst/>
          </a:prstGeom>
          <a:solidFill>
            <a:schemeClr val="tx2">
              <a:alpha val="90000"/>
            </a:schemeClr>
          </a:solidFill>
        </p:spPr>
        <p:txBody>
          <a:bodyPr vert="horz" lIns="468000" tIns="216000" rIns="360000" bIns="216000" numCol="3" rtlCol="0" anchor="t">
            <a:noAutofit/>
          </a:bodyPr>
          <a:lstStyle>
            <a:lvl1pPr marL="0" indent="0" algn="l" defTabSz="914400" rtl="0" eaLnBrk="1" latinLnBrk="0" hangingPunct="1">
              <a:lnSpc>
                <a:spcPct val="90000"/>
              </a:lnSpc>
              <a:spcBef>
                <a:spcPts val="1000"/>
              </a:spcBef>
              <a:spcAft>
                <a:spcPts val="600"/>
              </a:spcAft>
              <a:buClr>
                <a:schemeClr val="tx1"/>
              </a:buClr>
              <a:buSzPct val="80000"/>
              <a:buFontTx/>
              <a:buNone/>
              <a:defRPr sz="1400" b="0" kern="1200">
                <a:solidFill>
                  <a:schemeClr val="bg1"/>
                </a:solidFill>
                <a:latin typeface="+mj-lt"/>
                <a:ea typeface="+mn-ea"/>
                <a:cs typeface="Arial" panose="020B0604020202020204" pitchFamily="34" charset="0"/>
              </a:defRPr>
            </a:lvl1pPr>
            <a:lvl2pPr marL="457200" indent="0" algn="ctr" defTabSz="914400" rtl="0" eaLnBrk="1" latinLnBrk="0" hangingPunct="1">
              <a:lnSpc>
                <a:spcPct val="110000"/>
              </a:lnSpc>
              <a:spcBef>
                <a:spcPts val="500"/>
              </a:spcBef>
              <a:spcAft>
                <a:spcPts val="600"/>
              </a:spcAft>
              <a:buClr>
                <a:schemeClr val="tx1"/>
              </a:buClr>
              <a:buSzPct val="100000"/>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110000"/>
              </a:lnSpc>
              <a:spcBef>
                <a:spcPts val="500"/>
              </a:spcBef>
              <a:spcAft>
                <a:spcPts val="600"/>
              </a:spcAft>
              <a:buClr>
                <a:schemeClr val="tx1"/>
              </a:buClr>
              <a:buSzPct val="100000"/>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110000"/>
              </a:lnSpc>
              <a:spcBef>
                <a:spcPts val="500"/>
              </a:spcBef>
              <a:spcAft>
                <a:spcPts val="600"/>
              </a:spcAft>
              <a:buClr>
                <a:schemeClr val="tx1"/>
              </a:buClr>
              <a:buSzPct val="100000"/>
              <a:buFont typeface="Arial" panose="020B0604020202020204" pitchFamily="34" charset="0"/>
              <a:buNone/>
              <a:tabLst>
                <a:tab pos="1074738" algn="l"/>
              </a:tabLst>
              <a:defRPr sz="1600" kern="1200">
                <a:solidFill>
                  <a:schemeClr val="tx1"/>
                </a:solidFill>
                <a:latin typeface="+mn-lt"/>
                <a:ea typeface="+mn-ea"/>
                <a:cs typeface="+mn-cs"/>
              </a:defRPr>
            </a:lvl4pPr>
            <a:lvl5pPr marL="1828800" indent="0" algn="ctr" defTabSz="914400" rtl="0" eaLnBrk="1" latinLnBrk="0" hangingPunct="1">
              <a:lnSpc>
                <a:spcPct val="110000"/>
              </a:lnSpc>
              <a:spcBef>
                <a:spcPts val="500"/>
              </a:spcBef>
              <a:spcAft>
                <a:spcPts val="600"/>
              </a:spcAft>
              <a:buClr>
                <a:schemeClr val="tx1"/>
              </a:buClr>
              <a:buSzPct val="100000"/>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Clr>
                <a:schemeClr val="tx1"/>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b="1"/>
              <a:t>WHO Regional Office for Europe</a:t>
            </a:r>
          </a:p>
          <a:p>
            <a:r>
              <a:rPr lang="en-GB"/>
              <a:t>UN City</a:t>
            </a:r>
            <a:br>
              <a:rPr lang="en-GB"/>
            </a:br>
            <a:r>
              <a:rPr lang="en-GB" err="1"/>
              <a:t>Marmorvej</a:t>
            </a:r>
            <a:r>
              <a:rPr lang="en-GB"/>
              <a:t> 51</a:t>
            </a:r>
            <a:br>
              <a:rPr lang="en-GB"/>
            </a:br>
            <a:r>
              <a:rPr lang="en-GB"/>
              <a:t>Copenhagen Ø</a:t>
            </a:r>
            <a:br>
              <a:rPr lang="en-GB"/>
            </a:br>
            <a:r>
              <a:rPr lang="en-GB"/>
              <a:t>Denmark</a:t>
            </a:r>
          </a:p>
        </p:txBody>
      </p:sp>
      <p:grpSp>
        <p:nvGrpSpPr>
          <p:cNvPr id="15" name="Group 14">
            <a:extLst>
              <a:ext uri="{FF2B5EF4-FFF2-40B4-BE49-F238E27FC236}">
                <a16:creationId xmlns:a16="http://schemas.microsoft.com/office/drawing/2014/main" id="{07FFB00F-159A-469E-B4C9-D2E1AA94FF92}"/>
              </a:ext>
            </a:extLst>
          </p:cNvPr>
          <p:cNvGrpSpPr/>
          <p:nvPr/>
        </p:nvGrpSpPr>
        <p:grpSpPr>
          <a:xfrm>
            <a:off x="7850227" y="4624710"/>
            <a:ext cx="4265652" cy="1392274"/>
            <a:chOff x="7850227" y="4624710"/>
            <a:chExt cx="4265652" cy="1392274"/>
          </a:xfrm>
        </p:grpSpPr>
        <p:pic>
          <p:nvPicPr>
            <p:cNvPr id="17" name="Picture 16">
              <a:extLst>
                <a:ext uri="{FF2B5EF4-FFF2-40B4-BE49-F238E27FC236}">
                  <a16:creationId xmlns:a16="http://schemas.microsoft.com/office/drawing/2014/main" id="{C5DF7353-F58E-44D3-8DC2-CFDE46E3D0F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850227" y="4624710"/>
              <a:ext cx="1974941" cy="694887"/>
            </a:xfrm>
            <a:prstGeom prst="rect">
              <a:avLst/>
            </a:prstGeom>
          </p:spPr>
        </p:pic>
        <p:pic>
          <p:nvPicPr>
            <p:cNvPr id="18" name="Picture 17">
              <a:extLst>
                <a:ext uri="{FF2B5EF4-FFF2-40B4-BE49-F238E27FC236}">
                  <a16:creationId xmlns:a16="http://schemas.microsoft.com/office/drawing/2014/main" id="{E9A0B46F-5F4E-4493-B995-F01799AB020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099612" y="5322097"/>
              <a:ext cx="1828800" cy="643467"/>
            </a:xfrm>
            <a:prstGeom prst="rect">
              <a:avLst/>
            </a:prstGeom>
          </p:spPr>
        </p:pic>
        <p:pic>
          <p:nvPicPr>
            <p:cNvPr id="19" name="Picture 18" descr="A screenshot of a cell phone&#10;&#10;Description generated with high confidence">
              <a:extLst>
                <a:ext uri="{FF2B5EF4-FFF2-40B4-BE49-F238E27FC236}">
                  <a16:creationId xmlns:a16="http://schemas.microsoft.com/office/drawing/2014/main" id="{F1DEE010-D327-40B7-AF2A-2A9C015A2CFC}"/>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072735" y="5322097"/>
              <a:ext cx="1974941" cy="694887"/>
            </a:xfrm>
            <a:prstGeom prst="rect">
              <a:avLst/>
            </a:prstGeom>
          </p:spPr>
        </p:pic>
        <p:pic>
          <p:nvPicPr>
            <p:cNvPr id="20" name="Picture 19" descr="A close up of a logo&#10;&#10;Description generated with very high confidence">
              <a:extLst>
                <a:ext uri="{FF2B5EF4-FFF2-40B4-BE49-F238E27FC236}">
                  <a16:creationId xmlns:a16="http://schemas.microsoft.com/office/drawing/2014/main" id="{C1BED855-815D-47FF-83DF-70A7CB13393A}"/>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140938" y="4624710"/>
              <a:ext cx="1974941" cy="694887"/>
            </a:xfrm>
            <a:prstGeom prst="rect">
              <a:avLst/>
            </a:prstGeom>
          </p:spPr>
        </p:pic>
      </p:grpSp>
      <p:grpSp>
        <p:nvGrpSpPr>
          <p:cNvPr id="8" name="Group 7">
            <a:extLst>
              <a:ext uri="{FF2B5EF4-FFF2-40B4-BE49-F238E27FC236}">
                <a16:creationId xmlns:a16="http://schemas.microsoft.com/office/drawing/2014/main" id="{90BE4839-3732-4A72-B406-FB49A45C3852}"/>
              </a:ext>
            </a:extLst>
          </p:cNvPr>
          <p:cNvGrpSpPr/>
          <p:nvPr/>
        </p:nvGrpSpPr>
        <p:grpSpPr>
          <a:xfrm>
            <a:off x="4285445" y="4710612"/>
            <a:ext cx="3175466" cy="1446550"/>
            <a:chOff x="4199720" y="4701087"/>
            <a:chExt cx="3175466" cy="1446550"/>
          </a:xfrm>
        </p:grpSpPr>
        <p:grpSp>
          <p:nvGrpSpPr>
            <p:cNvPr id="7" name="Group 6">
              <a:extLst>
                <a:ext uri="{FF2B5EF4-FFF2-40B4-BE49-F238E27FC236}">
                  <a16:creationId xmlns:a16="http://schemas.microsoft.com/office/drawing/2014/main" id="{560CAD94-2B8C-45CF-9F5B-CC7B4E268427}"/>
                </a:ext>
              </a:extLst>
            </p:cNvPr>
            <p:cNvGrpSpPr/>
            <p:nvPr/>
          </p:nvGrpSpPr>
          <p:grpSpPr>
            <a:xfrm>
              <a:off x="4199720" y="4739205"/>
              <a:ext cx="293087" cy="1226359"/>
              <a:chOff x="3866503" y="4624710"/>
              <a:chExt cx="345743" cy="1446690"/>
            </a:xfrm>
          </p:grpSpPr>
          <p:pic>
            <p:nvPicPr>
              <p:cNvPr id="22" name="Picture 21">
                <a:extLst>
                  <a:ext uri="{FF2B5EF4-FFF2-40B4-BE49-F238E27FC236}">
                    <a16:creationId xmlns:a16="http://schemas.microsoft.com/office/drawing/2014/main" id="{A11B7811-B675-4FF2-946B-CB8C3B574AB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910941" y="5007592"/>
                <a:ext cx="274060" cy="274060"/>
              </a:xfrm>
              <a:prstGeom prst="rect">
                <a:avLst/>
              </a:prstGeom>
            </p:spPr>
          </p:pic>
          <p:pic>
            <p:nvPicPr>
              <p:cNvPr id="27" name="Picture 26">
                <a:extLst>
                  <a:ext uri="{FF2B5EF4-FFF2-40B4-BE49-F238E27FC236}">
                    <a16:creationId xmlns:a16="http://schemas.microsoft.com/office/drawing/2014/main" id="{ACE6A47D-3215-4E45-A21A-187B2FC766C4}"/>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931032" y="4624710"/>
                <a:ext cx="260953" cy="274060"/>
              </a:xfrm>
              <a:prstGeom prst="rect">
                <a:avLst/>
              </a:prstGeom>
            </p:spPr>
          </p:pic>
          <p:pic>
            <p:nvPicPr>
              <p:cNvPr id="28" name="Picture 27">
                <a:extLst>
                  <a:ext uri="{FF2B5EF4-FFF2-40B4-BE49-F238E27FC236}">
                    <a16:creationId xmlns:a16="http://schemas.microsoft.com/office/drawing/2014/main" id="{8620F2C9-8573-4F9D-869A-4C1C4AF44FC5}"/>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3910941" y="5424362"/>
                <a:ext cx="246888" cy="246888"/>
              </a:xfrm>
              <a:prstGeom prst="rect">
                <a:avLst/>
              </a:prstGeom>
            </p:spPr>
          </p:pic>
          <p:pic>
            <p:nvPicPr>
              <p:cNvPr id="29" name="Picture 28" descr="A close up of a sign&#10;&#10;Description generated with very high confidence">
                <a:extLst>
                  <a:ext uri="{FF2B5EF4-FFF2-40B4-BE49-F238E27FC236}">
                    <a16:creationId xmlns:a16="http://schemas.microsoft.com/office/drawing/2014/main" id="{78D2C4A7-AA69-4764-AE55-6ED26B1EBED6}"/>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866503" y="5828400"/>
                <a:ext cx="345743" cy="243000"/>
              </a:xfrm>
              <a:prstGeom prst="rect">
                <a:avLst/>
              </a:prstGeom>
            </p:spPr>
          </p:pic>
        </p:grpSp>
        <p:sp>
          <p:nvSpPr>
            <p:cNvPr id="4" name="TextBox 3">
              <a:extLst>
                <a:ext uri="{FF2B5EF4-FFF2-40B4-BE49-F238E27FC236}">
                  <a16:creationId xmlns:a16="http://schemas.microsoft.com/office/drawing/2014/main" id="{2F517809-1731-4C07-815C-5530680558E5}"/>
                </a:ext>
              </a:extLst>
            </p:cNvPr>
            <p:cNvSpPr txBox="1"/>
            <p:nvPr/>
          </p:nvSpPr>
          <p:spPr>
            <a:xfrm>
              <a:off x="4527211" y="4701087"/>
              <a:ext cx="2847975" cy="1446550"/>
            </a:xfrm>
            <a:prstGeom prst="rect">
              <a:avLst/>
            </a:prstGeom>
            <a:noFill/>
          </p:spPr>
          <p:txBody>
            <a:bodyPr wrap="square" rtlCol="0">
              <a:spAutoFit/>
            </a:bodyPr>
            <a:lstStyle/>
            <a:p>
              <a:r>
                <a:rPr lang="en-GB" sz="1100" err="1">
                  <a:solidFill>
                    <a:schemeClr val="bg1"/>
                  </a:solidFill>
                  <a:latin typeface="+mj-lt"/>
                </a:rPr>
                <a:t>WHO_Europe</a:t>
              </a:r>
              <a:br>
                <a:rPr lang="en-GB" sz="1100">
                  <a:solidFill>
                    <a:schemeClr val="bg1"/>
                  </a:solidFill>
                  <a:latin typeface="+mj-lt"/>
                </a:rPr>
              </a:br>
              <a:br>
                <a:rPr lang="en-GB" sz="1100">
                  <a:solidFill>
                    <a:schemeClr val="bg1"/>
                  </a:solidFill>
                  <a:latin typeface="+mj-lt"/>
                </a:rPr>
              </a:br>
              <a:r>
                <a:rPr lang="en-GB" sz="1100">
                  <a:solidFill>
                    <a:schemeClr val="bg1"/>
                  </a:solidFill>
                  <a:latin typeface="+mj-lt"/>
                </a:rPr>
                <a:t>facebook.com/</a:t>
              </a:r>
              <a:r>
                <a:rPr lang="en-GB" sz="1100" err="1">
                  <a:solidFill>
                    <a:schemeClr val="bg1"/>
                  </a:solidFill>
                  <a:latin typeface="+mj-lt"/>
                </a:rPr>
                <a:t>WHOEurope</a:t>
              </a:r>
              <a:br>
                <a:rPr lang="en-GB" sz="1100">
                  <a:solidFill>
                    <a:schemeClr val="bg1"/>
                  </a:solidFill>
                  <a:latin typeface="+mj-lt"/>
                </a:rPr>
              </a:br>
              <a:br>
                <a:rPr lang="en-GB" sz="1100">
                  <a:solidFill>
                    <a:schemeClr val="bg1"/>
                  </a:solidFill>
                  <a:latin typeface="+mj-lt"/>
                </a:rPr>
              </a:br>
              <a:r>
                <a:rPr lang="en-GB" sz="1100">
                  <a:solidFill>
                    <a:schemeClr val="bg1"/>
                  </a:solidFill>
                  <a:latin typeface="+mj-lt"/>
                </a:rPr>
                <a:t>instagram.com/</a:t>
              </a:r>
              <a:r>
                <a:rPr lang="en-GB" sz="1100" err="1">
                  <a:solidFill>
                    <a:schemeClr val="bg1"/>
                  </a:solidFill>
                  <a:latin typeface="+mj-lt"/>
                </a:rPr>
                <a:t>whoeurope</a:t>
              </a:r>
              <a:br>
                <a:rPr lang="en-GB" sz="1100">
                  <a:solidFill>
                    <a:schemeClr val="bg1"/>
                  </a:solidFill>
                  <a:latin typeface="+mj-lt"/>
                </a:rPr>
              </a:br>
              <a:br>
                <a:rPr lang="en-GB" sz="1100">
                  <a:solidFill>
                    <a:schemeClr val="bg1"/>
                  </a:solidFill>
                  <a:latin typeface="+mj-lt"/>
                </a:rPr>
              </a:br>
              <a:r>
                <a:rPr lang="en-GB" sz="1100">
                  <a:solidFill>
                    <a:schemeClr val="bg1"/>
                  </a:solidFill>
                  <a:latin typeface="+mj-lt"/>
                </a:rPr>
                <a:t>youtube.com/user/</a:t>
              </a:r>
              <a:r>
                <a:rPr lang="en-GB" sz="1100" err="1">
                  <a:solidFill>
                    <a:schemeClr val="bg1"/>
                  </a:solidFill>
                  <a:latin typeface="+mj-lt"/>
                </a:rPr>
                <a:t>whoeuro</a:t>
              </a:r>
              <a:endParaRPr lang="en-GB" sz="1100">
                <a:solidFill>
                  <a:schemeClr val="bg1"/>
                </a:solidFill>
                <a:latin typeface="+mj-lt"/>
              </a:endParaRPr>
            </a:p>
            <a:p>
              <a:endParaRPr lang="en-US" sz="1100">
                <a:solidFill>
                  <a:schemeClr val="bg1"/>
                </a:solidFill>
                <a:latin typeface="+mj-lt"/>
              </a:endParaRPr>
            </a:p>
          </p:txBody>
        </p:sp>
      </p:grpSp>
    </p:spTree>
    <p:extLst>
      <p:ext uri="{BB962C8B-B14F-4D97-AF65-F5344CB8AC3E}">
        <p14:creationId xmlns:p14="http://schemas.microsoft.com/office/powerpoint/2010/main" val="486594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B31B8343-8B87-4941-9575-FB5AA576C71A}"/>
              </a:ext>
            </a:extLst>
          </p:cNvPr>
          <p:cNvSpPr>
            <a:spLocks noGrp="1"/>
          </p:cNvSpPr>
          <p:nvPr>
            <p:ph idx="1"/>
          </p:nvPr>
        </p:nvSpPr>
        <p:spPr/>
        <p:txBody>
          <a:bodyPr vert="horz" lIns="18000" tIns="0" rIns="18000" bIns="0" rtlCol="0" anchor="t">
            <a:noAutofit/>
          </a:bodyPr>
          <a:lstStyle/>
          <a:p>
            <a:r>
              <a:rPr lang="en-US">
                <a:ea typeface="+mn-lt"/>
                <a:cs typeface="+mn-lt"/>
              </a:rPr>
              <a:t>"</a:t>
            </a:r>
            <a:r>
              <a:rPr lang="en-US" sz="2400">
                <a:ea typeface="+mn-lt"/>
                <a:cs typeface="+mn-lt"/>
              </a:rPr>
              <a:t>Surge capacity is the ability of the health system to manage a sudden and unexpected influx of patients in a disaster or emergency situation. Surge capacity can be created and it involves a comprehensive approach linking the </a:t>
            </a:r>
            <a:r>
              <a:rPr lang="en-US" sz="2400" b="1">
                <a:ea typeface="+mn-lt"/>
                <a:cs typeface="+mn-lt"/>
              </a:rPr>
              <a:t>4 S’s of surge"</a:t>
            </a:r>
            <a:endParaRPr lang="en-US" sz="2400">
              <a:ea typeface="+mn-lt"/>
            </a:endParaRPr>
          </a:p>
          <a:p>
            <a:pPr marL="285750" indent="-285750">
              <a:buFont typeface="Arial"/>
              <a:buChar char="•"/>
            </a:pPr>
            <a:r>
              <a:rPr lang="en-US" sz="2800" b="1">
                <a:solidFill>
                  <a:srgbClr val="FF0000"/>
                </a:solidFill>
                <a:ea typeface="+mn-lt"/>
                <a:cs typeface="+mn-lt"/>
              </a:rPr>
              <a:t>S</a:t>
            </a:r>
            <a:r>
              <a:rPr lang="en-US" sz="2800" b="1">
                <a:ea typeface="+mn-lt"/>
                <a:cs typeface="+mn-lt"/>
              </a:rPr>
              <a:t>pace</a:t>
            </a:r>
            <a:endParaRPr lang="en-US" sz="2800" b="1">
              <a:ea typeface="+mn-lt"/>
            </a:endParaRPr>
          </a:p>
          <a:p>
            <a:pPr marL="285750" indent="-285750">
              <a:buFont typeface="Arial"/>
              <a:buChar char="•"/>
            </a:pPr>
            <a:r>
              <a:rPr lang="en-US" sz="2800" b="1">
                <a:solidFill>
                  <a:srgbClr val="FF0000"/>
                </a:solidFill>
                <a:ea typeface="+mn-lt"/>
                <a:cs typeface="+mn-lt"/>
              </a:rPr>
              <a:t>S</a:t>
            </a:r>
            <a:r>
              <a:rPr lang="en-US" sz="2800" b="1">
                <a:ea typeface="+mn-lt"/>
                <a:cs typeface="+mn-lt"/>
              </a:rPr>
              <a:t>taff</a:t>
            </a:r>
            <a:endParaRPr lang="en-US" sz="2800" b="1">
              <a:ea typeface="+mn-lt"/>
            </a:endParaRPr>
          </a:p>
          <a:p>
            <a:pPr marL="285750" indent="-285750">
              <a:buFont typeface="Arial"/>
              <a:buChar char="•"/>
            </a:pPr>
            <a:r>
              <a:rPr lang="en-US" sz="2800" b="1">
                <a:solidFill>
                  <a:srgbClr val="FF0000"/>
                </a:solidFill>
                <a:ea typeface="+mn-lt"/>
                <a:cs typeface="+mn-lt"/>
              </a:rPr>
              <a:t>S</a:t>
            </a:r>
            <a:r>
              <a:rPr lang="en-US" sz="2800" b="1">
                <a:ea typeface="+mn-lt"/>
                <a:cs typeface="+mn-lt"/>
              </a:rPr>
              <a:t>upplies</a:t>
            </a:r>
            <a:endParaRPr lang="en-US" sz="2800" b="1">
              <a:ea typeface="+mn-lt"/>
            </a:endParaRPr>
          </a:p>
          <a:p>
            <a:pPr marL="285750" indent="-285750">
              <a:buFont typeface="Arial"/>
              <a:buChar char="•"/>
            </a:pPr>
            <a:r>
              <a:rPr lang="en-US" sz="2800" b="1">
                <a:solidFill>
                  <a:srgbClr val="FF0000"/>
                </a:solidFill>
                <a:ea typeface="+mn-lt"/>
                <a:cs typeface="+mn-lt"/>
              </a:rPr>
              <a:t>S</a:t>
            </a:r>
            <a:r>
              <a:rPr lang="en-US" sz="2800" b="1">
                <a:ea typeface="+mn-lt"/>
                <a:cs typeface="+mn-lt"/>
              </a:rPr>
              <a:t>ystems</a:t>
            </a:r>
            <a:endParaRPr lang="en-US" sz="2800" b="1"/>
          </a:p>
        </p:txBody>
      </p:sp>
      <p:sp>
        <p:nvSpPr>
          <p:cNvPr id="3" name="Text Placeholder 2">
            <a:extLst>
              <a:ext uri="{FF2B5EF4-FFF2-40B4-BE49-F238E27FC236}">
                <a16:creationId xmlns:a16="http://schemas.microsoft.com/office/drawing/2014/main" id="{DB846A33-E111-41EF-8691-F74EE9248A18}"/>
              </a:ext>
            </a:extLst>
          </p:cNvPr>
          <p:cNvSpPr>
            <a:spLocks noGrp="1"/>
          </p:cNvSpPr>
          <p:nvPr>
            <p:ph type="body" sz="quarter" idx="13"/>
          </p:nvPr>
        </p:nvSpPr>
        <p:spPr/>
        <p:txBody>
          <a:bodyPr/>
          <a:lstStyle/>
          <a:p>
            <a:endParaRPr lang="en-US"/>
          </a:p>
        </p:txBody>
      </p:sp>
      <p:sp>
        <p:nvSpPr>
          <p:cNvPr id="4" name="Date Placeholder 3">
            <a:extLst>
              <a:ext uri="{FF2B5EF4-FFF2-40B4-BE49-F238E27FC236}">
                <a16:creationId xmlns:a16="http://schemas.microsoft.com/office/drawing/2014/main" id="{6BEEA48C-BC08-4FF0-AA58-5E286AB7DC1D}"/>
              </a:ext>
            </a:extLst>
          </p:cNvPr>
          <p:cNvSpPr>
            <a:spLocks noGrp="1"/>
          </p:cNvSpPr>
          <p:nvPr>
            <p:ph type="dt" sz="half" idx="14"/>
          </p:nvPr>
        </p:nvSpPr>
        <p:spPr/>
        <p:txBody>
          <a:bodyPr/>
          <a:lstStyle/>
          <a:p>
            <a:fld id="{DCD9F9BF-D269-4020-816F-460E917B7A74}" type="datetime1">
              <a:rPr lang="en-GB" noProof="0" smtClean="0"/>
              <a:t>04/04/2020</a:t>
            </a:fld>
            <a:endParaRPr lang="en-GB" noProof="0"/>
          </a:p>
        </p:txBody>
      </p:sp>
      <p:sp>
        <p:nvSpPr>
          <p:cNvPr id="5" name="Footer Placeholder 4">
            <a:extLst>
              <a:ext uri="{FF2B5EF4-FFF2-40B4-BE49-F238E27FC236}">
                <a16:creationId xmlns:a16="http://schemas.microsoft.com/office/drawing/2014/main" id="{DAA4F35B-F7BD-49D3-88A4-2AF12E438196}"/>
              </a:ext>
            </a:extLst>
          </p:cNvPr>
          <p:cNvSpPr>
            <a:spLocks noGrp="1"/>
          </p:cNvSpPr>
          <p:nvPr>
            <p:ph type="ftr" sz="quarter" idx="15"/>
          </p:nvPr>
        </p:nvSpPr>
        <p:spPr/>
        <p:txBody>
          <a:bodyPr/>
          <a:lstStyle/>
          <a:p>
            <a:r>
              <a:rPr lang="en-GB" noProof="0"/>
              <a:t>|     Title of the presentation</a:t>
            </a:r>
          </a:p>
        </p:txBody>
      </p:sp>
      <p:sp>
        <p:nvSpPr>
          <p:cNvPr id="6" name="Slide Number Placeholder 5">
            <a:extLst>
              <a:ext uri="{FF2B5EF4-FFF2-40B4-BE49-F238E27FC236}">
                <a16:creationId xmlns:a16="http://schemas.microsoft.com/office/drawing/2014/main" id="{332A3282-919F-4627-B694-57DE9E5F6404}"/>
              </a:ext>
            </a:extLst>
          </p:cNvPr>
          <p:cNvSpPr>
            <a:spLocks noGrp="1"/>
          </p:cNvSpPr>
          <p:nvPr>
            <p:ph type="sldNum" sz="quarter" idx="16"/>
          </p:nvPr>
        </p:nvSpPr>
        <p:spPr/>
        <p:txBody>
          <a:bodyPr/>
          <a:lstStyle/>
          <a:p>
            <a:fld id="{A74CE0EA-F3B5-4684-BA10-C594598FDB9C}" type="slidenum">
              <a:rPr lang="en-GB" noProof="0" smtClean="0"/>
              <a:pPr/>
              <a:t>2</a:t>
            </a:fld>
            <a:endParaRPr lang="en-GB" noProof="0"/>
          </a:p>
        </p:txBody>
      </p:sp>
      <p:sp>
        <p:nvSpPr>
          <p:cNvPr id="7" name="Text Placeholder 6">
            <a:extLst>
              <a:ext uri="{FF2B5EF4-FFF2-40B4-BE49-F238E27FC236}">
                <a16:creationId xmlns:a16="http://schemas.microsoft.com/office/drawing/2014/main" id="{79C8E6AC-576A-40C5-8871-A50B49B81E67}"/>
              </a:ext>
            </a:extLst>
          </p:cNvPr>
          <p:cNvSpPr>
            <a:spLocks noGrp="1"/>
          </p:cNvSpPr>
          <p:nvPr>
            <p:ph type="body" sz="quarter" idx="21"/>
          </p:nvPr>
        </p:nvSpPr>
        <p:spPr/>
        <p:txBody>
          <a:bodyPr/>
          <a:lstStyle/>
          <a:p>
            <a:endParaRPr lang="en-US"/>
          </a:p>
        </p:txBody>
      </p:sp>
      <p:sp>
        <p:nvSpPr>
          <p:cNvPr id="8" name="Title 7">
            <a:extLst>
              <a:ext uri="{FF2B5EF4-FFF2-40B4-BE49-F238E27FC236}">
                <a16:creationId xmlns:a16="http://schemas.microsoft.com/office/drawing/2014/main" id="{C03C430F-9220-4D6D-8655-50DE18884F16}"/>
              </a:ext>
            </a:extLst>
          </p:cNvPr>
          <p:cNvSpPr>
            <a:spLocks noGrp="1"/>
          </p:cNvSpPr>
          <p:nvPr>
            <p:ph type="title"/>
          </p:nvPr>
        </p:nvSpPr>
        <p:spPr/>
        <p:txBody>
          <a:bodyPr/>
          <a:lstStyle/>
          <a:p>
            <a:r>
              <a:rPr lang="en-US" sz="4000">
                <a:ea typeface="Ebrima"/>
                <a:cs typeface="Ebrima"/>
              </a:rPr>
              <a:t>What is surge capacity?</a:t>
            </a:r>
            <a:endParaRPr lang="en-US" sz="4000"/>
          </a:p>
        </p:txBody>
      </p:sp>
      <p:sp>
        <p:nvSpPr>
          <p:cNvPr id="10" name="Rectangle 9">
            <a:extLst>
              <a:ext uri="{FF2B5EF4-FFF2-40B4-BE49-F238E27FC236}">
                <a16:creationId xmlns:a16="http://schemas.microsoft.com/office/drawing/2014/main" id="{45B93F37-38BB-4B21-9E69-E5A4ACD285C0}"/>
              </a:ext>
            </a:extLst>
          </p:cNvPr>
          <p:cNvSpPr/>
          <p:nvPr/>
        </p:nvSpPr>
        <p:spPr>
          <a:xfrm>
            <a:off x="3923465" y="3368675"/>
            <a:ext cx="7218946" cy="2499894"/>
          </a:xfrm>
          <a:prstGeom prst="rect">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rgbClr val="002060"/>
                </a:solidFill>
                <a:latin typeface="Calibri"/>
                <a:cs typeface="Arial"/>
              </a:rPr>
              <a:t>Linked WHO products to support MS</a:t>
            </a:r>
          </a:p>
          <a:p>
            <a:pPr algn="ctr"/>
            <a:endParaRPr lang="en-US" sz="2800" b="1">
              <a:solidFill>
                <a:srgbClr val="FFFFFF"/>
              </a:solidFill>
              <a:latin typeface="Calibri"/>
              <a:cs typeface="Arial"/>
            </a:endParaRPr>
          </a:p>
          <a:p>
            <a:pPr marL="457200" indent="-457200">
              <a:buAutoNum type="arabicPeriod"/>
            </a:pPr>
            <a:r>
              <a:rPr lang="en-US" sz="2400" b="1">
                <a:solidFill>
                  <a:srgbClr val="FFFFFF"/>
                </a:solidFill>
                <a:latin typeface="Calibri"/>
                <a:cs typeface="Arial"/>
              </a:rPr>
              <a:t>Surge calculators</a:t>
            </a:r>
            <a:r>
              <a:rPr lang="en-US" sz="2400">
                <a:solidFill>
                  <a:srgbClr val="FFFFFF"/>
                </a:solidFill>
                <a:latin typeface="Calibri"/>
                <a:cs typeface="Arial"/>
              </a:rPr>
              <a:t> to estimate capacity needs </a:t>
            </a:r>
          </a:p>
          <a:p>
            <a:pPr marL="457200" indent="-457200">
              <a:buAutoNum type="arabicPeriod"/>
            </a:pPr>
            <a:r>
              <a:rPr lang="en-US" sz="2400" b="1">
                <a:solidFill>
                  <a:srgbClr val="FFFFFF"/>
                </a:solidFill>
                <a:latin typeface="Calibri"/>
                <a:cs typeface="Arial"/>
              </a:rPr>
              <a:t>Technical guidance note</a:t>
            </a:r>
            <a:r>
              <a:rPr lang="en-US" sz="2400">
                <a:solidFill>
                  <a:srgbClr val="FFFFFF"/>
                </a:solidFill>
                <a:latin typeface="Calibri"/>
                <a:cs typeface="Arial"/>
              </a:rPr>
              <a:t> to outline policy options</a:t>
            </a:r>
            <a:endParaRPr lang="en-US" sz="2400">
              <a:solidFill>
                <a:srgbClr val="FFFFFF"/>
              </a:solidFill>
              <a:latin typeface="Calibri"/>
              <a:cs typeface="Calibri"/>
            </a:endParaRPr>
          </a:p>
          <a:p>
            <a:pPr marL="457200" indent="-457200">
              <a:buAutoNum type="arabicPeriod"/>
            </a:pPr>
            <a:r>
              <a:rPr lang="en-US" sz="2400">
                <a:solidFill>
                  <a:srgbClr val="FFFFFF"/>
                </a:solidFill>
                <a:latin typeface="Calibri"/>
                <a:cs typeface="Arial"/>
              </a:rPr>
              <a:t>Action </a:t>
            </a:r>
            <a:r>
              <a:rPr lang="en-US" sz="2400" b="1">
                <a:solidFill>
                  <a:srgbClr val="FFFFFF"/>
                </a:solidFill>
                <a:latin typeface="Calibri"/>
                <a:cs typeface="Arial"/>
              </a:rPr>
              <a:t>check-lists </a:t>
            </a:r>
          </a:p>
        </p:txBody>
      </p:sp>
    </p:spTree>
    <p:extLst>
      <p:ext uri="{BB962C8B-B14F-4D97-AF65-F5344CB8AC3E}">
        <p14:creationId xmlns:p14="http://schemas.microsoft.com/office/powerpoint/2010/main" val="715345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30"/>
          </p:nvPr>
        </p:nvSpPr>
        <p:spPr/>
        <p:txBody>
          <a:bodyPr/>
          <a:lstStyle/>
          <a:p>
            <a:fld id="{99262F6C-3198-4C0D-9FD3-A522B66D4040}" type="datetime1">
              <a:rPr lang="en-GB" noProof="0" smtClean="0"/>
              <a:t>04/04/2020</a:t>
            </a:fld>
            <a:endParaRPr lang="en-GB" noProof="0"/>
          </a:p>
        </p:txBody>
      </p:sp>
      <p:sp>
        <p:nvSpPr>
          <p:cNvPr id="3" name="Footer Placeholder 2"/>
          <p:cNvSpPr>
            <a:spLocks noGrp="1"/>
          </p:cNvSpPr>
          <p:nvPr>
            <p:ph type="ftr" sz="quarter" idx="31"/>
          </p:nvPr>
        </p:nvSpPr>
        <p:spPr/>
        <p:txBody>
          <a:bodyPr/>
          <a:lstStyle/>
          <a:p>
            <a:r>
              <a:rPr lang="en-GB"/>
              <a:t>Surge Support tools.</a:t>
            </a:r>
            <a:endParaRPr lang="en-GB" noProof="0"/>
          </a:p>
        </p:txBody>
      </p:sp>
      <p:sp>
        <p:nvSpPr>
          <p:cNvPr id="4" name="Slide Number Placeholder 3"/>
          <p:cNvSpPr>
            <a:spLocks noGrp="1"/>
          </p:cNvSpPr>
          <p:nvPr>
            <p:ph type="sldNum" sz="quarter" idx="32"/>
          </p:nvPr>
        </p:nvSpPr>
        <p:spPr/>
        <p:txBody>
          <a:bodyPr/>
          <a:lstStyle/>
          <a:p>
            <a:fld id="{A74CE0EA-F3B5-4684-BA10-C594598FDB9C}" type="slidenum">
              <a:rPr lang="en-GB" noProof="0" smtClean="0"/>
              <a:pPr/>
              <a:t>3</a:t>
            </a:fld>
            <a:endParaRPr lang="en-GB" noProof="0"/>
          </a:p>
        </p:txBody>
      </p:sp>
      <p:sp>
        <p:nvSpPr>
          <p:cNvPr id="5" name="Title 4"/>
          <p:cNvSpPr>
            <a:spLocks noGrp="1"/>
          </p:cNvSpPr>
          <p:nvPr>
            <p:ph type="title"/>
          </p:nvPr>
        </p:nvSpPr>
        <p:spPr/>
        <p:txBody>
          <a:bodyPr/>
          <a:lstStyle/>
          <a:p>
            <a:r>
              <a:rPr lang="en-GB" sz="4400"/>
              <a:t>Available tools</a:t>
            </a:r>
            <a:endParaRPr lang="en-US" sz="4400"/>
          </a:p>
        </p:txBody>
      </p:sp>
      <p:sp>
        <p:nvSpPr>
          <p:cNvPr id="6" name="Text Placeholder 5"/>
          <p:cNvSpPr>
            <a:spLocks noGrp="1"/>
          </p:cNvSpPr>
          <p:nvPr>
            <p:ph type="body" sz="quarter" idx="33"/>
          </p:nvPr>
        </p:nvSpPr>
        <p:spPr>
          <a:xfrm>
            <a:off x="479999" y="2143683"/>
            <a:ext cx="988484" cy="716842"/>
          </a:xfrm>
        </p:spPr>
        <p:txBody>
          <a:bodyPr/>
          <a:lstStyle/>
          <a:p>
            <a:endParaRPr lang="en-US" sz="4400"/>
          </a:p>
        </p:txBody>
      </p:sp>
      <p:sp>
        <p:nvSpPr>
          <p:cNvPr id="7" name="Text Placeholder 6"/>
          <p:cNvSpPr>
            <a:spLocks noGrp="1"/>
          </p:cNvSpPr>
          <p:nvPr>
            <p:ph type="body" sz="quarter" idx="34"/>
          </p:nvPr>
        </p:nvSpPr>
        <p:spPr>
          <a:xfrm>
            <a:off x="1653963" y="4670314"/>
            <a:ext cx="5140403" cy="396000"/>
          </a:xfrm>
        </p:spPr>
        <p:txBody>
          <a:bodyPr/>
          <a:lstStyle/>
          <a:p>
            <a:r>
              <a:rPr lang="en-US" sz="2800"/>
              <a:t>WHO COVID-19 Essential Supplies Forecasting Tool </a:t>
            </a:r>
          </a:p>
        </p:txBody>
      </p:sp>
      <p:sp>
        <p:nvSpPr>
          <p:cNvPr id="8" name="Text Placeholder 7"/>
          <p:cNvSpPr>
            <a:spLocks noGrp="1"/>
          </p:cNvSpPr>
          <p:nvPr>
            <p:ph type="body" sz="quarter" idx="35"/>
          </p:nvPr>
        </p:nvSpPr>
        <p:spPr>
          <a:xfrm>
            <a:off x="7078473" y="4870841"/>
            <a:ext cx="4640517" cy="960444"/>
          </a:xfrm>
        </p:spPr>
        <p:txBody>
          <a:bodyPr/>
          <a:lstStyle/>
          <a:p>
            <a:r>
              <a:rPr lang="en-US" sz="2800"/>
              <a:t>Contact - Guillaume </a:t>
            </a:r>
            <a:r>
              <a:rPr lang="en-US" sz="2800" err="1"/>
              <a:t>Queyras</a:t>
            </a:r>
            <a:endParaRPr lang="en-US" sz="2800"/>
          </a:p>
        </p:txBody>
      </p:sp>
      <p:sp>
        <p:nvSpPr>
          <p:cNvPr id="9" name="Text Placeholder 8"/>
          <p:cNvSpPr>
            <a:spLocks noGrp="1"/>
          </p:cNvSpPr>
          <p:nvPr>
            <p:ph type="body" sz="quarter" idx="36"/>
          </p:nvPr>
        </p:nvSpPr>
        <p:spPr>
          <a:xfrm>
            <a:off x="479999" y="3541150"/>
            <a:ext cx="988484" cy="716842"/>
          </a:xfrm>
        </p:spPr>
        <p:txBody>
          <a:bodyPr/>
          <a:lstStyle/>
          <a:p>
            <a:endParaRPr lang="en-US" sz="4400"/>
          </a:p>
        </p:txBody>
      </p:sp>
      <p:sp>
        <p:nvSpPr>
          <p:cNvPr id="10" name="Text Placeholder 9"/>
          <p:cNvSpPr>
            <a:spLocks noGrp="1"/>
          </p:cNvSpPr>
          <p:nvPr>
            <p:ph type="body" sz="quarter" idx="37"/>
          </p:nvPr>
        </p:nvSpPr>
        <p:spPr>
          <a:xfrm>
            <a:off x="1707437" y="2137466"/>
            <a:ext cx="5140403" cy="396000"/>
          </a:xfrm>
        </p:spPr>
        <p:txBody>
          <a:bodyPr/>
          <a:lstStyle/>
          <a:p>
            <a:r>
              <a:rPr lang="en-US" sz="2800" err="1"/>
              <a:t>Adappt</a:t>
            </a:r>
            <a:r>
              <a:rPr lang="en-US" sz="2800"/>
              <a:t> Surge Planning Support Tool </a:t>
            </a:r>
          </a:p>
        </p:txBody>
      </p:sp>
      <p:sp>
        <p:nvSpPr>
          <p:cNvPr id="11" name="Text Placeholder 10"/>
          <p:cNvSpPr>
            <a:spLocks noGrp="1"/>
          </p:cNvSpPr>
          <p:nvPr>
            <p:ph type="body" sz="quarter" idx="38"/>
          </p:nvPr>
        </p:nvSpPr>
        <p:spPr>
          <a:xfrm>
            <a:off x="7078473" y="3621360"/>
            <a:ext cx="4273629" cy="396000"/>
          </a:xfrm>
        </p:spPr>
        <p:txBody>
          <a:bodyPr/>
          <a:lstStyle/>
          <a:p>
            <a:r>
              <a:rPr lang="en-US" sz="2800"/>
              <a:t>Contact – Cris Scotter</a:t>
            </a:r>
          </a:p>
        </p:txBody>
      </p:sp>
      <p:sp>
        <p:nvSpPr>
          <p:cNvPr id="12" name="Text Placeholder 11"/>
          <p:cNvSpPr>
            <a:spLocks noGrp="1"/>
          </p:cNvSpPr>
          <p:nvPr>
            <p:ph type="body" sz="quarter" idx="39"/>
          </p:nvPr>
        </p:nvSpPr>
        <p:spPr>
          <a:xfrm>
            <a:off x="479999" y="4755173"/>
            <a:ext cx="988484" cy="596526"/>
          </a:xfrm>
        </p:spPr>
        <p:txBody>
          <a:bodyPr/>
          <a:lstStyle/>
          <a:p>
            <a:endParaRPr lang="en-US" sz="4400"/>
          </a:p>
        </p:txBody>
      </p:sp>
      <p:sp>
        <p:nvSpPr>
          <p:cNvPr id="13" name="Text Placeholder 12"/>
          <p:cNvSpPr>
            <a:spLocks noGrp="1"/>
          </p:cNvSpPr>
          <p:nvPr>
            <p:ph type="body" sz="quarter" idx="40"/>
          </p:nvPr>
        </p:nvSpPr>
        <p:spPr>
          <a:xfrm>
            <a:off x="1707437" y="3485173"/>
            <a:ext cx="5140403" cy="396000"/>
          </a:xfrm>
        </p:spPr>
        <p:txBody>
          <a:bodyPr/>
          <a:lstStyle/>
          <a:p>
            <a:r>
              <a:rPr lang="en-US" sz="2800"/>
              <a:t>COVID-19 Workforce Estimator</a:t>
            </a:r>
          </a:p>
        </p:txBody>
      </p:sp>
      <p:sp>
        <p:nvSpPr>
          <p:cNvPr id="14" name="Text Placeholder 13"/>
          <p:cNvSpPr>
            <a:spLocks noGrp="1"/>
          </p:cNvSpPr>
          <p:nvPr>
            <p:ph type="body" sz="quarter" idx="41"/>
          </p:nvPr>
        </p:nvSpPr>
        <p:spPr>
          <a:xfrm>
            <a:off x="7078473" y="2241910"/>
            <a:ext cx="4273629" cy="396000"/>
          </a:xfrm>
        </p:spPr>
        <p:txBody>
          <a:bodyPr/>
          <a:lstStyle/>
          <a:p>
            <a:r>
              <a:rPr lang="en-US" sz="2800"/>
              <a:t>Contact – Cris Scotter</a:t>
            </a:r>
          </a:p>
        </p:txBody>
      </p:sp>
    </p:spTree>
    <p:extLst>
      <p:ext uri="{BB962C8B-B14F-4D97-AF65-F5344CB8AC3E}">
        <p14:creationId xmlns:p14="http://schemas.microsoft.com/office/powerpoint/2010/main" val="1751725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Table 9">
            <a:extLst>
              <a:ext uri="{FF2B5EF4-FFF2-40B4-BE49-F238E27FC236}">
                <a16:creationId xmlns:a16="http://schemas.microsoft.com/office/drawing/2014/main" id="{771AA4FF-8BD4-48D9-BDAD-9EA4B6AA1BFB}"/>
              </a:ext>
            </a:extLst>
          </p:cNvPr>
          <p:cNvGraphicFramePr>
            <a:graphicFrameLocks noGrp="1"/>
          </p:cNvGraphicFramePr>
          <p:nvPr>
            <p:ph idx="1"/>
            <p:extLst>
              <p:ext uri="{D42A27DB-BD31-4B8C-83A1-F6EECF244321}">
                <p14:modId xmlns:p14="http://schemas.microsoft.com/office/powerpoint/2010/main" val="3506016526"/>
              </p:ext>
            </p:extLst>
          </p:nvPr>
        </p:nvGraphicFramePr>
        <p:xfrm>
          <a:off x="479777" y="1735666"/>
          <a:ext cx="11233147" cy="4436591"/>
        </p:xfrm>
        <a:graphic>
          <a:graphicData uri="http://schemas.openxmlformats.org/drawingml/2006/table">
            <a:tbl>
              <a:tblPr firstRow="1" bandRow="1">
                <a:tableStyleId>{5C22544A-7EE6-4342-B048-85BDC9FD1C3A}</a:tableStyleId>
              </a:tblPr>
              <a:tblGrid>
                <a:gridCol w="2406315">
                  <a:extLst>
                    <a:ext uri="{9D8B030D-6E8A-4147-A177-3AD203B41FA5}">
                      <a16:colId xmlns:a16="http://schemas.microsoft.com/office/drawing/2014/main" val="2764933315"/>
                    </a:ext>
                  </a:extLst>
                </a:gridCol>
                <a:gridCol w="3210258">
                  <a:extLst>
                    <a:ext uri="{9D8B030D-6E8A-4147-A177-3AD203B41FA5}">
                      <a16:colId xmlns:a16="http://schemas.microsoft.com/office/drawing/2014/main" val="1718865721"/>
                    </a:ext>
                  </a:extLst>
                </a:gridCol>
                <a:gridCol w="2808287">
                  <a:extLst>
                    <a:ext uri="{9D8B030D-6E8A-4147-A177-3AD203B41FA5}">
                      <a16:colId xmlns:a16="http://schemas.microsoft.com/office/drawing/2014/main" val="416084320"/>
                    </a:ext>
                  </a:extLst>
                </a:gridCol>
                <a:gridCol w="2808287">
                  <a:extLst>
                    <a:ext uri="{9D8B030D-6E8A-4147-A177-3AD203B41FA5}">
                      <a16:colId xmlns:a16="http://schemas.microsoft.com/office/drawing/2014/main" val="1108563837"/>
                    </a:ext>
                  </a:extLst>
                </a:gridCol>
              </a:tblGrid>
              <a:tr h="1122947">
                <a:tc>
                  <a:txBody>
                    <a:bodyPr/>
                    <a:lstStyle/>
                    <a:p>
                      <a:pPr algn="ctr"/>
                      <a:endParaRPr lang="en-US" sz="3200">
                        <a:latin typeface="Ebrima"/>
                      </a:endParaRPr>
                    </a:p>
                  </a:txBody>
                  <a:tcPr anchor="ctr"/>
                </a:tc>
                <a:tc>
                  <a:txBody>
                    <a:bodyPr/>
                    <a:lstStyle/>
                    <a:p>
                      <a:pPr algn="ctr"/>
                      <a:r>
                        <a:rPr lang="en-US" sz="3200">
                          <a:latin typeface="Ebrima"/>
                        </a:rPr>
                        <a:t>MAIN purpose (Which "S"?)</a:t>
                      </a:r>
                      <a:endParaRPr lang="en-US">
                        <a:latin typeface="Ebrima"/>
                      </a:endParaRPr>
                    </a:p>
                  </a:txBody>
                  <a:tcPr anchor="ctr"/>
                </a:tc>
                <a:tc>
                  <a:txBody>
                    <a:bodyPr/>
                    <a:lstStyle/>
                    <a:p>
                      <a:pPr algn="ctr"/>
                      <a:r>
                        <a:rPr lang="en-US" sz="3200">
                          <a:latin typeface="Ebrima"/>
                        </a:rPr>
                        <a:t>Target audience </a:t>
                      </a:r>
                    </a:p>
                  </a:txBody>
                  <a:tcPr anchor="ctr"/>
                </a:tc>
                <a:tc>
                  <a:txBody>
                    <a:bodyPr/>
                    <a:lstStyle/>
                    <a:p>
                      <a:pPr algn="ctr"/>
                      <a:r>
                        <a:rPr lang="en-US" sz="3200">
                          <a:latin typeface="Ebrima"/>
                        </a:rPr>
                        <a:t>Developer </a:t>
                      </a:r>
                    </a:p>
                  </a:txBody>
                  <a:tcPr anchor="ctr"/>
                </a:tc>
                <a:extLst>
                  <a:ext uri="{0D108BD9-81ED-4DB2-BD59-A6C34878D82A}">
                    <a16:rowId xmlns:a16="http://schemas.microsoft.com/office/drawing/2014/main" val="1974582044"/>
                  </a:ext>
                </a:extLst>
              </a:tr>
              <a:tr h="1062462">
                <a:tc>
                  <a:txBody>
                    <a:bodyPr/>
                    <a:lstStyle/>
                    <a:p>
                      <a:pPr algn="l"/>
                      <a:r>
                        <a:rPr lang="en-US" b="1" err="1">
                          <a:latin typeface="Ebrima"/>
                        </a:rPr>
                        <a:t>Adaptt</a:t>
                      </a:r>
                      <a:r>
                        <a:rPr lang="en-US" b="1">
                          <a:latin typeface="Ebrima"/>
                        </a:rPr>
                        <a:t> Surge Planning Support Tool </a:t>
                      </a:r>
                    </a:p>
                  </a:txBody>
                  <a:tcPr anchor="ctr"/>
                </a:tc>
                <a:tc>
                  <a:txBody>
                    <a:bodyPr/>
                    <a:lstStyle/>
                    <a:p>
                      <a:pPr algn="ctr"/>
                      <a:r>
                        <a:rPr lang="en-US">
                          <a:latin typeface="Ebrima"/>
                        </a:rPr>
                        <a:t>Space, Staff</a:t>
                      </a:r>
                    </a:p>
                  </a:txBody>
                  <a:tcPr anchor="ctr"/>
                </a:tc>
                <a:tc>
                  <a:txBody>
                    <a:bodyPr/>
                    <a:lstStyle/>
                    <a:p>
                      <a:pPr algn="ctr"/>
                      <a:r>
                        <a:rPr lang="en-US">
                          <a:latin typeface="Ebrima"/>
                        </a:rPr>
                        <a:t>High-level policy makers with at-a-glance approach </a:t>
                      </a:r>
                    </a:p>
                  </a:txBody>
                  <a:tcPr anchor="ctr"/>
                </a:tc>
                <a:tc>
                  <a:txBody>
                    <a:bodyPr/>
                    <a:lstStyle/>
                    <a:p>
                      <a:pPr algn="ctr"/>
                      <a:r>
                        <a:rPr lang="en-US" dirty="0">
                          <a:latin typeface="Ebrima"/>
                        </a:rPr>
                        <a:t>EURO/DSP &amp; HQ</a:t>
                      </a:r>
                    </a:p>
                  </a:txBody>
                  <a:tcPr anchor="ctr"/>
                </a:tc>
                <a:extLst>
                  <a:ext uri="{0D108BD9-81ED-4DB2-BD59-A6C34878D82A}">
                    <a16:rowId xmlns:a16="http://schemas.microsoft.com/office/drawing/2014/main" val="729660193"/>
                  </a:ext>
                </a:extLst>
              </a:tr>
              <a:tr h="1062462">
                <a:tc>
                  <a:txBody>
                    <a:bodyPr/>
                    <a:lstStyle/>
                    <a:p>
                      <a:pPr algn="l"/>
                      <a:r>
                        <a:rPr lang="en-US" b="1">
                          <a:latin typeface="Ebrima"/>
                        </a:rPr>
                        <a:t>COVID-19 Workforce estimator </a:t>
                      </a:r>
                    </a:p>
                  </a:txBody>
                  <a:tcPr anchor="ctr"/>
                </a:tc>
                <a:tc>
                  <a:txBody>
                    <a:bodyPr/>
                    <a:lstStyle/>
                    <a:p>
                      <a:pPr algn="ctr"/>
                      <a:r>
                        <a:rPr lang="en-US">
                          <a:latin typeface="Ebrima"/>
                        </a:rPr>
                        <a:t>Staff </a:t>
                      </a:r>
                    </a:p>
                  </a:txBody>
                  <a:tcPr anchor="ctr"/>
                </a:tc>
                <a:tc>
                  <a:txBody>
                    <a:bodyPr/>
                    <a:lstStyle/>
                    <a:p>
                      <a:pPr lvl="0" algn="ctr">
                        <a:lnSpc>
                          <a:spcPct val="100000"/>
                        </a:lnSpc>
                        <a:spcBef>
                          <a:spcPts val="0"/>
                        </a:spcBef>
                        <a:spcAft>
                          <a:spcPts val="0"/>
                        </a:spcAft>
                        <a:buNone/>
                      </a:pPr>
                      <a:r>
                        <a:rPr lang="en-US" sz="1800" b="0" i="0" u="none" strike="noStrike" noProof="0">
                          <a:latin typeface="Ebrima"/>
                        </a:rPr>
                        <a:t>Planners at national, regional, facility levels</a:t>
                      </a:r>
                      <a:endParaRPr lang="en-US" sz="1800" b="0" i="0" u="none" strike="noStrike" noProof="0"/>
                    </a:p>
                    <a:p>
                      <a:pPr lvl="0" algn="ctr">
                        <a:buNone/>
                      </a:pPr>
                      <a:endParaRPr lang="en-US">
                        <a:latin typeface="Ebrima"/>
                      </a:endParaRPr>
                    </a:p>
                  </a:txBody>
                  <a:tcPr anchor="ctr"/>
                </a:tc>
                <a:tc>
                  <a:txBody>
                    <a:bodyPr/>
                    <a:lstStyle/>
                    <a:p>
                      <a:pPr algn="ctr"/>
                      <a:r>
                        <a:rPr lang="en-US" dirty="0">
                          <a:latin typeface="Ebrima"/>
                        </a:rPr>
                        <a:t>EURO/DSP &amp; HQ</a:t>
                      </a:r>
                    </a:p>
                  </a:txBody>
                  <a:tcPr anchor="ctr"/>
                </a:tc>
                <a:extLst>
                  <a:ext uri="{0D108BD9-81ED-4DB2-BD59-A6C34878D82A}">
                    <a16:rowId xmlns:a16="http://schemas.microsoft.com/office/drawing/2014/main" val="464795126"/>
                  </a:ext>
                </a:extLst>
              </a:tr>
              <a:tr h="1062462">
                <a:tc>
                  <a:txBody>
                    <a:bodyPr/>
                    <a:lstStyle/>
                    <a:p>
                      <a:pPr lvl="0" algn="l">
                        <a:buNone/>
                      </a:pPr>
                      <a:r>
                        <a:rPr lang="en-US" b="1">
                          <a:latin typeface="Ebrima"/>
                        </a:rPr>
                        <a:t>Essential Supplies Forecasting Tool </a:t>
                      </a:r>
                      <a:endParaRPr lang="en-US"/>
                    </a:p>
                  </a:txBody>
                  <a:tcPr anchor="ctr"/>
                </a:tc>
                <a:tc>
                  <a:txBody>
                    <a:bodyPr/>
                    <a:lstStyle/>
                    <a:p>
                      <a:pPr lvl="0" algn="ctr">
                        <a:buNone/>
                      </a:pPr>
                      <a:r>
                        <a:rPr lang="en-US">
                          <a:latin typeface="Ebrima"/>
                        </a:rPr>
                        <a:t>Space, supplies </a:t>
                      </a:r>
                      <a:endParaRPr lang="en-US"/>
                    </a:p>
                  </a:txBody>
                  <a:tcPr anchor="ctr"/>
                </a:tc>
                <a:tc>
                  <a:txBody>
                    <a:bodyPr/>
                    <a:lstStyle/>
                    <a:p>
                      <a:pPr lvl="0" algn="ctr">
                        <a:buNone/>
                      </a:pPr>
                      <a:r>
                        <a:rPr lang="en-US">
                          <a:latin typeface="Ebrima"/>
                        </a:rPr>
                        <a:t>Planners at national, regional levels</a:t>
                      </a:r>
                      <a:endParaRPr lang="en-US"/>
                    </a:p>
                  </a:txBody>
                  <a:tcPr anchor="ctr"/>
                </a:tc>
                <a:tc>
                  <a:txBody>
                    <a:bodyPr/>
                    <a:lstStyle/>
                    <a:p>
                      <a:pPr lvl="0" algn="ctr">
                        <a:buNone/>
                      </a:pPr>
                      <a:r>
                        <a:rPr lang="en-US" dirty="0">
                          <a:latin typeface="Ebrima"/>
                        </a:rPr>
                        <a:t>HQ/OSL</a:t>
                      </a:r>
                      <a:endParaRPr lang="en-US" dirty="0"/>
                    </a:p>
                  </a:txBody>
                  <a:tcPr anchor="ctr"/>
                </a:tc>
                <a:extLst>
                  <a:ext uri="{0D108BD9-81ED-4DB2-BD59-A6C34878D82A}">
                    <a16:rowId xmlns:a16="http://schemas.microsoft.com/office/drawing/2014/main" val="1400607209"/>
                  </a:ext>
                </a:extLst>
              </a:tr>
            </a:tbl>
          </a:graphicData>
        </a:graphic>
      </p:graphicFrame>
      <p:sp>
        <p:nvSpPr>
          <p:cNvPr id="3" name="Text Placeholder 2">
            <a:extLst>
              <a:ext uri="{FF2B5EF4-FFF2-40B4-BE49-F238E27FC236}">
                <a16:creationId xmlns:a16="http://schemas.microsoft.com/office/drawing/2014/main" id="{7A2FE66A-2CAB-448F-8404-B9EEACEE32BA}"/>
              </a:ext>
            </a:extLst>
          </p:cNvPr>
          <p:cNvSpPr>
            <a:spLocks noGrp="1"/>
          </p:cNvSpPr>
          <p:nvPr>
            <p:ph type="body" sz="quarter" idx="13"/>
          </p:nvPr>
        </p:nvSpPr>
        <p:spPr/>
        <p:txBody>
          <a:bodyPr/>
          <a:lstStyle/>
          <a:p>
            <a:r>
              <a:rPr lang="en-US" b="1">
                <a:ea typeface="Ebrima"/>
                <a:cs typeface="Ebrima"/>
              </a:rPr>
              <a:t>Slightly different utility and target audience</a:t>
            </a:r>
            <a:endParaRPr lang="en-US"/>
          </a:p>
        </p:txBody>
      </p:sp>
      <p:sp>
        <p:nvSpPr>
          <p:cNvPr id="4" name="Date Placeholder 3">
            <a:extLst>
              <a:ext uri="{FF2B5EF4-FFF2-40B4-BE49-F238E27FC236}">
                <a16:creationId xmlns:a16="http://schemas.microsoft.com/office/drawing/2014/main" id="{64A26E78-185B-4385-B00E-360EA183F89C}"/>
              </a:ext>
            </a:extLst>
          </p:cNvPr>
          <p:cNvSpPr>
            <a:spLocks noGrp="1"/>
          </p:cNvSpPr>
          <p:nvPr>
            <p:ph type="dt" sz="half" idx="14"/>
          </p:nvPr>
        </p:nvSpPr>
        <p:spPr/>
        <p:txBody>
          <a:bodyPr/>
          <a:lstStyle/>
          <a:p>
            <a:fld id="{DCD9F9BF-D269-4020-816F-460E917B7A74}" type="datetime1">
              <a:rPr lang="en-GB" noProof="0" smtClean="0"/>
              <a:t>04/04/2020</a:t>
            </a:fld>
            <a:endParaRPr lang="en-GB" noProof="0"/>
          </a:p>
        </p:txBody>
      </p:sp>
      <p:sp>
        <p:nvSpPr>
          <p:cNvPr id="5" name="Footer Placeholder 4">
            <a:extLst>
              <a:ext uri="{FF2B5EF4-FFF2-40B4-BE49-F238E27FC236}">
                <a16:creationId xmlns:a16="http://schemas.microsoft.com/office/drawing/2014/main" id="{7E52129C-51A2-4921-A7B6-4078EA73280F}"/>
              </a:ext>
            </a:extLst>
          </p:cNvPr>
          <p:cNvSpPr>
            <a:spLocks noGrp="1"/>
          </p:cNvSpPr>
          <p:nvPr>
            <p:ph type="ftr" sz="quarter" idx="15"/>
          </p:nvPr>
        </p:nvSpPr>
        <p:spPr/>
        <p:txBody>
          <a:bodyPr/>
          <a:lstStyle/>
          <a:p>
            <a:r>
              <a:rPr lang="en-GB" noProof="0"/>
              <a:t>|     Title of the presentation</a:t>
            </a:r>
          </a:p>
        </p:txBody>
      </p:sp>
      <p:sp>
        <p:nvSpPr>
          <p:cNvPr id="6" name="Slide Number Placeholder 5">
            <a:extLst>
              <a:ext uri="{FF2B5EF4-FFF2-40B4-BE49-F238E27FC236}">
                <a16:creationId xmlns:a16="http://schemas.microsoft.com/office/drawing/2014/main" id="{00840FDA-2395-420A-8F94-810BE4C5918E}"/>
              </a:ext>
            </a:extLst>
          </p:cNvPr>
          <p:cNvSpPr>
            <a:spLocks noGrp="1"/>
          </p:cNvSpPr>
          <p:nvPr>
            <p:ph type="sldNum" sz="quarter" idx="16"/>
          </p:nvPr>
        </p:nvSpPr>
        <p:spPr/>
        <p:txBody>
          <a:bodyPr/>
          <a:lstStyle/>
          <a:p>
            <a:fld id="{A74CE0EA-F3B5-4684-BA10-C594598FDB9C}" type="slidenum">
              <a:rPr lang="en-GB" noProof="0" smtClean="0"/>
              <a:pPr/>
              <a:t>4</a:t>
            </a:fld>
            <a:endParaRPr lang="en-GB" noProof="0"/>
          </a:p>
        </p:txBody>
      </p:sp>
      <p:sp>
        <p:nvSpPr>
          <p:cNvPr id="7" name="Text Placeholder 6">
            <a:extLst>
              <a:ext uri="{FF2B5EF4-FFF2-40B4-BE49-F238E27FC236}">
                <a16:creationId xmlns:a16="http://schemas.microsoft.com/office/drawing/2014/main" id="{92D4BF36-D974-4E62-92FE-0DDFA7231A69}"/>
              </a:ext>
            </a:extLst>
          </p:cNvPr>
          <p:cNvSpPr>
            <a:spLocks noGrp="1"/>
          </p:cNvSpPr>
          <p:nvPr>
            <p:ph type="body" sz="quarter" idx="21"/>
          </p:nvPr>
        </p:nvSpPr>
        <p:spPr/>
        <p:txBody>
          <a:bodyPr/>
          <a:lstStyle/>
          <a:p>
            <a:endParaRPr lang="en-US"/>
          </a:p>
        </p:txBody>
      </p:sp>
      <p:sp>
        <p:nvSpPr>
          <p:cNvPr id="8" name="Title 7">
            <a:extLst>
              <a:ext uri="{FF2B5EF4-FFF2-40B4-BE49-F238E27FC236}">
                <a16:creationId xmlns:a16="http://schemas.microsoft.com/office/drawing/2014/main" id="{23E0D1A2-C29D-4E78-9D39-7E3B8C7C0D4F}"/>
              </a:ext>
            </a:extLst>
          </p:cNvPr>
          <p:cNvSpPr>
            <a:spLocks noGrp="1"/>
          </p:cNvSpPr>
          <p:nvPr>
            <p:ph type="title"/>
          </p:nvPr>
        </p:nvSpPr>
        <p:spPr/>
        <p:txBody>
          <a:bodyPr/>
          <a:lstStyle/>
          <a:p>
            <a:r>
              <a:rPr lang="en-US" sz="4000">
                <a:ea typeface="Ebrima"/>
                <a:cs typeface="Ebrima"/>
              </a:rPr>
              <a:t>Which tool? </a:t>
            </a:r>
            <a:endParaRPr lang="en-US" sz="4000"/>
          </a:p>
        </p:txBody>
      </p:sp>
    </p:spTree>
    <p:extLst>
      <p:ext uri="{BB962C8B-B14F-4D97-AF65-F5344CB8AC3E}">
        <p14:creationId xmlns:p14="http://schemas.microsoft.com/office/powerpoint/2010/main" val="1271061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8"/>
          </p:nvPr>
        </p:nvSpPr>
        <p:spPr>
          <a:xfrm>
            <a:off x="0" y="355770"/>
            <a:ext cx="4279900" cy="1649446"/>
          </a:xfrm>
        </p:spPr>
        <p:txBody>
          <a:bodyPr/>
          <a:lstStyle/>
          <a:p>
            <a:r>
              <a:rPr lang="en-US" err="1"/>
              <a:t>Adappt</a:t>
            </a:r>
            <a:r>
              <a:rPr lang="en-US"/>
              <a:t> Surge Planning Support Tool </a:t>
            </a:r>
          </a:p>
          <a:p>
            <a:endParaRPr lang="fr-FR"/>
          </a:p>
        </p:txBody>
      </p:sp>
      <p:sp>
        <p:nvSpPr>
          <p:cNvPr id="4" name="Date Placeholder 3"/>
          <p:cNvSpPr>
            <a:spLocks noGrp="1"/>
          </p:cNvSpPr>
          <p:nvPr>
            <p:ph type="dt" sz="half" idx="19"/>
          </p:nvPr>
        </p:nvSpPr>
        <p:spPr/>
        <p:txBody>
          <a:bodyPr/>
          <a:lstStyle/>
          <a:p>
            <a:fld id="{A68D69CF-73BC-4E26-B56A-FEC2ABB77ED4}" type="datetime1">
              <a:rPr lang="en-GB" noProof="0" smtClean="0"/>
              <a:t>04/04/2020</a:t>
            </a:fld>
            <a:endParaRPr lang="en-GB" noProof="0"/>
          </a:p>
        </p:txBody>
      </p:sp>
      <p:sp>
        <p:nvSpPr>
          <p:cNvPr id="5" name="Footer Placeholder 4"/>
          <p:cNvSpPr>
            <a:spLocks noGrp="1"/>
          </p:cNvSpPr>
          <p:nvPr>
            <p:ph type="ftr" sz="quarter" idx="20"/>
          </p:nvPr>
        </p:nvSpPr>
        <p:spPr/>
        <p:txBody>
          <a:bodyPr/>
          <a:lstStyle/>
          <a:p>
            <a:r>
              <a:rPr lang="en-GB"/>
              <a:t>Surge Support tools.</a:t>
            </a:r>
          </a:p>
          <a:p>
            <a:endParaRPr lang="en-GB" noProof="0"/>
          </a:p>
        </p:txBody>
      </p:sp>
      <p:sp>
        <p:nvSpPr>
          <p:cNvPr id="6" name="Slide Number Placeholder 5"/>
          <p:cNvSpPr>
            <a:spLocks noGrp="1"/>
          </p:cNvSpPr>
          <p:nvPr>
            <p:ph type="sldNum" sz="quarter" idx="21"/>
          </p:nvPr>
        </p:nvSpPr>
        <p:spPr/>
        <p:txBody>
          <a:bodyPr/>
          <a:lstStyle/>
          <a:p>
            <a:fld id="{A74CE0EA-F3B5-4684-BA10-C594598FDB9C}" type="slidenum">
              <a:rPr lang="en-GB" noProof="0" smtClean="0"/>
              <a:pPr/>
              <a:t>5</a:t>
            </a:fld>
            <a:endParaRPr lang="en-GB" noProof="0"/>
          </a:p>
        </p:txBody>
      </p:sp>
      <p:sp>
        <p:nvSpPr>
          <p:cNvPr id="7" name="Text Placeholder 6"/>
          <p:cNvSpPr>
            <a:spLocks noGrp="1"/>
          </p:cNvSpPr>
          <p:nvPr>
            <p:ph type="body" sz="quarter" idx="22"/>
          </p:nvPr>
        </p:nvSpPr>
        <p:spPr/>
        <p:txBody>
          <a:bodyPr/>
          <a:lstStyle/>
          <a:p>
            <a:endParaRPr lang="fr-FR"/>
          </a:p>
        </p:txBody>
      </p:sp>
      <p:pic>
        <p:nvPicPr>
          <p:cNvPr id="10" name="Picture 9">
            <a:extLst>
              <a:ext uri="{FF2B5EF4-FFF2-40B4-BE49-F238E27FC236}">
                <a16:creationId xmlns:a16="http://schemas.microsoft.com/office/drawing/2014/main" id="{8AA4C848-ACC0-4B1A-9A07-926F3EDD299C}"/>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9738360" y="374904"/>
            <a:ext cx="1974941" cy="694887"/>
          </a:xfrm>
          <a:prstGeom prst="rect">
            <a:avLst/>
          </a:prstGeom>
        </p:spPr>
      </p:pic>
      <p:pic>
        <p:nvPicPr>
          <p:cNvPr id="9" name="Picture Placeholder 8">
            <a:extLst>
              <a:ext uri="{FF2B5EF4-FFF2-40B4-BE49-F238E27FC236}">
                <a16:creationId xmlns:a16="http://schemas.microsoft.com/office/drawing/2014/main" id="{DDD86859-E45B-4FED-A458-9291BC4E9B10}"/>
              </a:ext>
            </a:extLst>
          </p:cNvPr>
          <p:cNvPicPr>
            <a:picLocks noGrp="1" noChangeAspect="1"/>
          </p:cNvPicPr>
          <p:nvPr>
            <p:ph type="pic" sz="quarter" idx="17"/>
          </p:nvPr>
        </p:nvPicPr>
        <p:blipFill>
          <a:blip r:embed="rId3" cstate="email">
            <a:extLst>
              <a:ext uri="{28A0092B-C50C-407E-A947-70E740481C1C}">
                <a14:useLocalDpi xmlns:a14="http://schemas.microsoft.com/office/drawing/2010/main"/>
              </a:ext>
            </a:extLst>
          </a:blip>
          <a:stretch>
            <a:fillRect/>
          </a:stretch>
        </p:blipFill>
        <p:spPr>
          <a:xfrm>
            <a:off x="1727964" y="1931871"/>
            <a:ext cx="10163038" cy="4570359"/>
          </a:xfrm>
          <a:prstGeom prst="rect">
            <a:avLst/>
          </a:prstGeom>
        </p:spPr>
      </p:pic>
      <p:sp>
        <p:nvSpPr>
          <p:cNvPr id="2" name="Rectangle 1">
            <a:extLst>
              <a:ext uri="{FF2B5EF4-FFF2-40B4-BE49-F238E27FC236}">
                <a16:creationId xmlns:a16="http://schemas.microsoft.com/office/drawing/2014/main" id="{60B8D29D-9FA5-44AD-83B8-AB9A62565EE9}"/>
              </a:ext>
            </a:extLst>
          </p:cNvPr>
          <p:cNvSpPr/>
          <p:nvPr/>
        </p:nvSpPr>
        <p:spPr>
          <a:xfrm>
            <a:off x="6007864" y="1931871"/>
            <a:ext cx="4894597" cy="48300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81817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79999" y="1188001"/>
            <a:ext cx="11232001" cy="4878843"/>
          </a:xfrm>
        </p:spPr>
        <p:txBody>
          <a:bodyPr/>
          <a:lstStyle/>
          <a:p>
            <a:r>
              <a:rPr lang="en-US" sz="2400"/>
              <a:t>The </a:t>
            </a:r>
            <a:r>
              <a:rPr lang="en-US" sz="2400" err="1"/>
              <a:t>Adappt</a:t>
            </a:r>
            <a:r>
              <a:rPr lang="en-US" sz="2400"/>
              <a:t> SPST is an excel base tool that is intended for policy makers and senior planners, it is a graphical tool that allows Member States focuses surge planning information, i.e.; </a:t>
            </a:r>
          </a:p>
          <a:p>
            <a:pPr marL="457200" indent="-457200">
              <a:buFont typeface="+mj-lt"/>
              <a:buAutoNum type="arabicPeriod"/>
            </a:pPr>
            <a:r>
              <a:rPr lang="en-US" sz="2400"/>
              <a:t>number of beds required (total, moderate, severe, critical (including RRT and ECMO), </a:t>
            </a:r>
          </a:p>
          <a:p>
            <a:pPr marL="457200" indent="-457200">
              <a:buFont typeface="+mj-lt"/>
              <a:buAutoNum type="arabicPeriod"/>
            </a:pPr>
            <a:r>
              <a:rPr lang="en-US" sz="2400"/>
              <a:t>dates of predicted bed shortage and the detailed level of human resources needed. </a:t>
            </a:r>
          </a:p>
          <a:p>
            <a:r>
              <a:rPr lang="en-US" sz="2400"/>
              <a:t>The tool is flexible; users within member states are able to input epidemiological data, vary mitigation scenarios (when using the embedded SIR V3 data) as well as tailoring the tool to account for attack rates.  The tool supports the user input of Hospital activities and practices, hospital capacity and their HRH capacity.;</a:t>
            </a:r>
          </a:p>
          <a:p>
            <a:endParaRPr lang="en-US"/>
          </a:p>
        </p:txBody>
      </p:sp>
      <p:sp>
        <p:nvSpPr>
          <p:cNvPr id="4" name="Date Placeholder 3"/>
          <p:cNvSpPr>
            <a:spLocks noGrp="1"/>
          </p:cNvSpPr>
          <p:nvPr>
            <p:ph type="dt" sz="half" idx="14"/>
          </p:nvPr>
        </p:nvSpPr>
        <p:spPr/>
        <p:txBody>
          <a:bodyPr/>
          <a:lstStyle/>
          <a:p>
            <a:fld id="{DCD9F9BF-D269-4020-816F-460E917B7A74}" type="datetime1">
              <a:rPr lang="en-GB" noProof="0" smtClean="0"/>
              <a:t>04/04/2020</a:t>
            </a:fld>
            <a:endParaRPr lang="en-GB" noProof="0"/>
          </a:p>
        </p:txBody>
      </p:sp>
      <p:sp>
        <p:nvSpPr>
          <p:cNvPr id="5" name="Footer Placeholder 4"/>
          <p:cNvSpPr>
            <a:spLocks noGrp="1"/>
          </p:cNvSpPr>
          <p:nvPr>
            <p:ph type="ftr" sz="quarter" idx="15"/>
          </p:nvPr>
        </p:nvSpPr>
        <p:spPr/>
        <p:txBody>
          <a:bodyPr/>
          <a:lstStyle/>
          <a:p>
            <a:r>
              <a:rPr lang="en-GB"/>
              <a:t>Surge Support tools.</a:t>
            </a:r>
          </a:p>
          <a:p>
            <a:endParaRPr lang="en-GB" noProof="0"/>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6</a:t>
            </a:fld>
            <a:endParaRPr lang="en-GB" noProof="0"/>
          </a:p>
        </p:txBody>
      </p:sp>
      <p:sp>
        <p:nvSpPr>
          <p:cNvPr id="7" name="Text Placeholder 6"/>
          <p:cNvSpPr>
            <a:spLocks noGrp="1"/>
          </p:cNvSpPr>
          <p:nvPr>
            <p:ph type="body" sz="quarter" idx="21"/>
          </p:nvPr>
        </p:nvSpPr>
        <p:spPr/>
        <p:txBody>
          <a:bodyPr/>
          <a:lstStyle/>
          <a:p>
            <a:endParaRPr lang="en-US"/>
          </a:p>
        </p:txBody>
      </p:sp>
      <p:sp>
        <p:nvSpPr>
          <p:cNvPr id="8" name="Title 7"/>
          <p:cNvSpPr>
            <a:spLocks noGrp="1"/>
          </p:cNvSpPr>
          <p:nvPr>
            <p:ph type="title"/>
          </p:nvPr>
        </p:nvSpPr>
        <p:spPr/>
        <p:txBody>
          <a:bodyPr/>
          <a:lstStyle/>
          <a:p>
            <a:r>
              <a:rPr lang="en-US" err="1"/>
              <a:t>Adappt</a:t>
            </a:r>
            <a:r>
              <a:rPr lang="en-US"/>
              <a:t> Outputs</a:t>
            </a:r>
          </a:p>
        </p:txBody>
      </p:sp>
    </p:spTree>
    <p:extLst>
      <p:ext uri="{BB962C8B-B14F-4D97-AF65-F5344CB8AC3E}">
        <p14:creationId xmlns:p14="http://schemas.microsoft.com/office/powerpoint/2010/main" val="23743092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8595F330-1B07-4F8E-B764-877002BFDA67}"/>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36362" y="1257300"/>
            <a:ext cx="7281859" cy="3465848"/>
          </a:xfrm>
        </p:spPr>
      </p:pic>
      <p:sp>
        <p:nvSpPr>
          <p:cNvPr id="4" name="Date Placeholder 3"/>
          <p:cNvSpPr>
            <a:spLocks noGrp="1"/>
          </p:cNvSpPr>
          <p:nvPr>
            <p:ph type="dt" sz="half" idx="14"/>
          </p:nvPr>
        </p:nvSpPr>
        <p:spPr/>
        <p:txBody>
          <a:bodyPr/>
          <a:lstStyle/>
          <a:p>
            <a:fld id="{DCD9F9BF-D269-4020-816F-460E917B7A74}" type="datetime1">
              <a:rPr lang="en-GB" noProof="0" smtClean="0"/>
              <a:t>04/04/2020</a:t>
            </a:fld>
            <a:endParaRPr lang="en-GB" noProof="0"/>
          </a:p>
        </p:txBody>
      </p:sp>
      <p:sp>
        <p:nvSpPr>
          <p:cNvPr id="5" name="Footer Placeholder 4"/>
          <p:cNvSpPr>
            <a:spLocks noGrp="1"/>
          </p:cNvSpPr>
          <p:nvPr>
            <p:ph type="ftr" sz="quarter" idx="15"/>
          </p:nvPr>
        </p:nvSpPr>
        <p:spPr/>
        <p:txBody>
          <a:bodyPr/>
          <a:lstStyle/>
          <a:p>
            <a:r>
              <a:rPr lang="en-GB"/>
              <a:t>Surge Support tools.</a:t>
            </a:r>
          </a:p>
          <a:p>
            <a:endParaRPr lang="en-GB" noProof="0"/>
          </a:p>
        </p:txBody>
      </p:sp>
      <p:sp>
        <p:nvSpPr>
          <p:cNvPr id="6" name="Slide Number Placeholder 5"/>
          <p:cNvSpPr>
            <a:spLocks noGrp="1"/>
          </p:cNvSpPr>
          <p:nvPr>
            <p:ph type="sldNum" sz="quarter" idx="16"/>
          </p:nvPr>
        </p:nvSpPr>
        <p:spPr/>
        <p:txBody>
          <a:bodyPr/>
          <a:lstStyle/>
          <a:p>
            <a:fld id="{A74CE0EA-F3B5-4684-BA10-C594598FDB9C}" type="slidenum">
              <a:rPr lang="en-GB" noProof="0" smtClean="0"/>
              <a:pPr/>
              <a:t>7</a:t>
            </a:fld>
            <a:endParaRPr lang="en-GB" noProof="0"/>
          </a:p>
        </p:txBody>
      </p:sp>
      <p:sp>
        <p:nvSpPr>
          <p:cNvPr id="7" name="Text Placeholder 6"/>
          <p:cNvSpPr>
            <a:spLocks noGrp="1"/>
          </p:cNvSpPr>
          <p:nvPr>
            <p:ph type="body" sz="quarter" idx="21"/>
          </p:nvPr>
        </p:nvSpPr>
        <p:spPr/>
        <p:txBody>
          <a:bodyPr/>
          <a:lstStyle/>
          <a:p>
            <a:endParaRPr lang="en-US"/>
          </a:p>
        </p:txBody>
      </p:sp>
      <p:sp>
        <p:nvSpPr>
          <p:cNvPr id="8" name="Title 7"/>
          <p:cNvSpPr>
            <a:spLocks noGrp="1"/>
          </p:cNvSpPr>
          <p:nvPr>
            <p:ph type="title"/>
          </p:nvPr>
        </p:nvSpPr>
        <p:spPr/>
        <p:txBody>
          <a:bodyPr/>
          <a:lstStyle/>
          <a:p>
            <a:r>
              <a:rPr lang="en-US" err="1"/>
              <a:t>Adappt</a:t>
            </a:r>
            <a:r>
              <a:rPr lang="en-US"/>
              <a:t> example outputs</a:t>
            </a:r>
          </a:p>
        </p:txBody>
      </p:sp>
      <p:pic>
        <p:nvPicPr>
          <p:cNvPr id="12" name="Picture 11">
            <a:extLst>
              <a:ext uri="{FF2B5EF4-FFF2-40B4-BE49-F238E27FC236}">
                <a16:creationId xmlns:a16="http://schemas.microsoft.com/office/drawing/2014/main" id="{0901B12A-0AAB-4A85-BA49-A3C7DB5E3FD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691932" y="2836531"/>
            <a:ext cx="6500068" cy="3653632"/>
          </a:xfrm>
          <a:prstGeom prst="rect">
            <a:avLst/>
          </a:prstGeom>
        </p:spPr>
      </p:pic>
    </p:spTree>
    <p:extLst>
      <p:ext uri="{BB962C8B-B14F-4D97-AF65-F5344CB8AC3E}">
        <p14:creationId xmlns:p14="http://schemas.microsoft.com/office/powerpoint/2010/main" val="4053113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14">
            <a:extLst>
              <a:ext uri="{FF2B5EF4-FFF2-40B4-BE49-F238E27FC236}">
                <a16:creationId xmlns:a16="http://schemas.microsoft.com/office/drawing/2014/main" id="{8750EE3E-5B25-4328-80E4-0C3CB6D05179}"/>
              </a:ext>
            </a:extLst>
          </p:cNvPr>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 y="-24076"/>
            <a:ext cx="12192001" cy="6882076"/>
          </a:xfrm>
          <a:prstGeom prst="rect">
            <a:avLst/>
          </a:prstGeom>
        </p:spPr>
      </p:pic>
      <p:sp>
        <p:nvSpPr>
          <p:cNvPr id="2" name="Date Placeholder 1"/>
          <p:cNvSpPr>
            <a:spLocks noGrp="1"/>
          </p:cNvSpPr>
          <p:nvPr>
            <p:ph type="dt" sz="half" idx="14"/>
          </p:nvPr>
        </p:nvSpPr>
        <p:spPr/>
        <p:txBody>
          <a:bodyPr/>
          <a:lstStyle/>
          <a:p>
            <a:fld id="{167802BA-8623-48AE-9924-9F5F6790139C}" type="datetime1">
              <a:rPr lang="en-GB" noProof="0" smtClean="0"/>
              <a:t>04/04/2020</a:t>
            </a:fld>
            <a:endParaRPr lang="en-GB" noProof="0"/>
          </a:p>
        </p:txBody>
      </p:sp>
      <p:sp>
        <p:nvSpPr>
          <p:cNvPr id="3" name="Footer Placeholder 2"/>
          <p:cNvSpPr>
            <a:spLocks noGrp="1"/>
          </p:cNvSpPr>
          <p:nvPr>
            <p:ph type="ftr" sz="quarter" idx="15"/>
          </p:nvPr>
        </p:nvSpPr>
        <p:spPr/>
        <p:txBody>
          <a:bodyPr/>
          <a:lstStyle/>
          <a:p>
            <a:r>
              <a:rPr lang="en-GB"/>
              <a:t>Surge Support tools.</a:t>
            </a:r>
          </a:p>
          <a:p>
            <a:endParaRPr lang="en-GB" noProof="0"/>
          </a:p>
        </p:txBody>
      </p:sp>
      <p:sp>
        <p:nvSpPr>
          <p:cNvPr id="4" name="Slide Number Placeholder 3"/>
          <p:cNvSpPr>
            <a:spLocks noGrp="1"/>
          </p:cNvSpPr>
          <p:nvPr>
            <p:ph type="sldNum" sz="quarter" idx="16"/>
          </p:nvPr>
        </p:nvSpPr>
        <p:spPr/>
        <p:txBody>
          <a:bodyPr/>
          <a:lstStyle/>
          <a:p>
            <a:fld id="{A74CE0EA-F3B5-4684-BA10-C594598FDB9C}" type="slidenum">
              <a:rPr lang="en-GB" noProof="0" smtClean="0"/>
              <a:pPr/>
              <a:t>8</a:t>
            </a:fld>
            <a:endParaRPr lang="en-GB" noProof="0"/>
          </a:p>
        </p:txBody>
      </p:sp>
      <p:sp>
        <p:nvSpPr>
          <p:cNvPr id="14" name="Text Placeholder 13">
            <a:extLst>
              <a:ext uri="{FF2B5EF4-FFF2-40B4-BE49-F238E27FC236}">
                <a16:creationId xmlns:a16="http://schemas.microsoft.com/office/drawing/2014/main" id="{27252478-44BE-47EC-A13B-A59864BB7A30}"/>
              </a:ext>
            </a:extLst>
          </p:cNvPr>
          <p:cNvSpPr>
            <a:spLocks noGrp="1"/>
          </p:cNvSpPr>
          <p:nvPr>
            <p:ph type="body" sz="quarter" idx="21"/>
          </p:nvPr>
        </p:nvSpPr>
        <p:spPr/>
        <p:txBody>
          <a:bodyPr/>
          <a:lstStyle/>
          <a:p>
            <a:endParaRPr lang="en-US"/>
          </a:p>
        </p:txBody>
      </p:sp>
    </p:spTree>
    <p:extLst>
      <p:ext uri="{BB962C8B-B14F-4D97-AF65-F5344CB8AC3E}">
        <p14:creationId xmlns:p14="http://schemas.microsoft.com/office/powerpoint/2010/main" val="3402932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DDD86859-E45B-4FED-A458-9291BC4E9B10}"/>
              </a:ext>
            </a:extLst>
          </p:cNvPr>
          <p:cNvPicPr>
            <a:picLocks noGrp="1" noChangeAspect="1"/>
          </p:cNvPicPr>
          <p:nvPr>
            <p:ph type="pic" sz="quarter" idx="17"/>
          </p:nvPr>
        </p:nvPicPr>
        <p:blipFill>
          <a:blip r:embed="rId2" cstate="email">
            <a:extLst>
              <a:ext uri="{28A0092B-C50C-407E-A947-70E740481C1C}">
                <a14:useLocalDpi xmlns:a14="http://schemas.microsoft.com/office/drawing/2010/main"/>
              </a:ext>
            </a:extLst>
          </a:blip>
          <a:stretch>
            <a:fillRect/>
          </a:stretch>
        </p:blipFill>
        <p:spPr>
          <a:xfrm>
            <a:off x="4432430" y="1846044"/>
            <a:ext cx="7252348" cy="3671352"/>
          </a:xfrm>
          <a:prstGeom prst="rect">
            <a:avLst/>
          </a:prstGeom>
        </p:spPr>
      </p:pic>
      <p:sp>
        <p:nvSpPr>
          <p:cNvPr id="3" name="Text Placeholder 2"/>
          <p:cNvSpPr>
            <a:spLocks noGrp="1"/>
          </p:cNvSpPr>
          <p:nvPr>
            <p:ph type="body" sz="quarter" idx="18"/>
          </p:nvPr>
        </p:nvSpPr>
        <p:spPr>
          <a:xfrm>
            <a:off x="0" y="355770"/>
            <a:ext cx="4279900" cy="1649446"/>
          </a:xfrm>
        </p:spPr>
        <p:txBody>
          <a:bodyPr/>
          <a:lstStyle/>
          <a:p>
            <a:r>
              <a:rPr lang="en-US"/>
              <a:t>COVID-19 Workforce Estimator</a:t>
            </a:r>
            <a:endParaRPr lang="fr-FR"/>
          </a:p>
        </p:txBody>
      </p:sp>
      <p:sp>
        <p:nvSpPr>
          <p:cNvPr id="4" name="Date Placeholder 3"/>
          <p:cNvSpPr>
            <a:spLocks noGrp="1"/>
          </p:cNvSpPr>
          <p:nvPr>
            <p:ph type="dt" sz="half" idx="19"/>
          </p:nvPr>
        </p:nvSpPr>
        <p:spPr/>
        <p:txBody>
          <a:bodyPr/>
          <a:lstStyle/>
          <a:p>
            <a:fld id="{A68D69CF-73BC-4E26-B56A-FEC2ABB77ED4}" type="datetime1">
              <a:rPr lang="en-GB" noProof="0" smtClean="0"/>
              <a:t>04/04/2020</a:t>
            </a:fld>
            <a:endParaRPr lang="en-GB" noProof="0"/>
          </a:p>
        </p:txBody>
      </p:sp>
      <p:sp>
        <p:nvSpPr>
          <p:cNvPr id="5" name="Footer Placeholder 4"/>
          <p:cNvSpPr>
            <a:spLocks noGrp="1"/>
          </p:cNvSpPr>
          <p:nvPr>
            <p:ph type="ftr" sz="quarter" idx="20"/>
          </p:nvPr>
        </p:nvSpPr>
        <p:spPr/>
        <p:txBody>
          <a:bodyPr/>
          <a:lstStyle/>
          <a:p>
            <a:r>
              <a:rPr lang="en-GB"/>
              <a:t>Surge Support tools.</a:t>
            </a:r>
          </a:p>
          <a:p>
            <a:endParaRPr lang="en-GB" noProof="0"/>
          </a:p>
        </p:txBody>
      </p:sp>
      <p:sp>
        <p:nvSpPr>
          <p:cNvPr id="6" name="Slide Number Placeholder 5"/>
          <p:cNvSpPr>
            <a:spLocks noGrp="1"/>
          </p:cNvSpPr>
          <p:nvPr>
            <p:ph type="sldNum" sz="quarter" idx="21"/>
          </p:nvPr>
        </p:nvSpPr>
        <p:spPr/>
        <p:txBody>
          <a:bodyPr/>
          <a:lstStyle/>
          <a:p>
            <a:fld id="{A74CE0EA-F3B5-4684-BA10-C594598FDB9C}" type="slidenum">
              <a:rPr lang="en-GB" noProof="0" smtClean="0"/>
              <a:pPr/>
              <a:t>9</a:t>
            </a:fld>
            <a:endParaRPr lang="en-GB" noProof="0"/>
          </a:p>
        </p:txBody>
      </p:sp>
      <p:sp>
        <p:nvSpPr>
          <p:cNvPr id="7" name="Text Placeholder 6"/>
          <p:cNvSpPr>
            <a:spLocks noGrp="1"/>
          </p:cNvSpPr>
          <p:nvPr>
            <p:ph type="body" sz="quarter" idx="22"/>
          </p:nvPr>
        </p:nvSpPr>
        <p:spPr/>
        <p:txBody>
          <a:bodyPr/>
          <a:lstStyle/>
          <a:p>
            <a:endParaRPr lang="fr-FR"/>
          </a:p>
        </p:txBody>
      </p:sp>
      <p:pic>
        <p:nvPicPr>
          <p:cNvPr id="10" name="Picture 9">
            <a:extLst>
              <a:ext uri="{FF2B5EF4-FFF2-40B4-BE49-F238E27FC236}">
                <a16:creationId xmlns:a16="http://schemas.microsoft.com/office/drawing/2014/main" id="{8AA4C848-ACC0-4B1A-9A07-926F3EDD299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738360" y="374904"/>
            <a:ext cx="1974941" cy="694887"/>
          </a:xfrm>
          <a:prstGeom prst="rect">
            <a:avLst/>
          </a:prstGeom>
        </p:spPr>
      </p:pic>
    </p:spTree>
    <p:extLst>
      <p:ext uri="{BB962C8B-B14F-4D97-AF65-F5344CB8AC3E}">
        <p14:creationId xmlns:p14="http://schemas.microsoft.com/office/powerpoint/2010/main" val="2177268240"/>
      </p:ext>
    </p:extLst>
  </p:cSld>
  <p:clrMapOvr>
    <a:masterClrMapping/>
  </p:clrMapOvr>
</p:sld>
</file>

<file path=ppt/theme/theme1.xml><?xml version="1.0" encoding="utf-8"?>
<a:theme xmlns:a="http://schemas.openxmlformats.org/drawingml/2006/main" name="3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URO-ppt-template-16x9-ENG-Dark.pptx" id="{44AA733B-71EB-46F9-8C7D-EE77C877C297}" vid="{8B8E8D0A-EC65-4167-8B6E-626FF35080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37EDB27E50806848838E854E99034A00" ma:contentTypeVersion="10" ma:contentTypeDescription="Create a new document." ma:contentTypeScope="" ma:versionID="7c18a49754f9d7122cb53a1bf260f6ca">
  <xsd:schema xmlns:xsd="http://www.w3.org/2001/XMLSchema" xmlns:xs="http://www.w3.org/2001/XMLSchema" xmlns:p="http://schemas.microsoft.com/office/2006/metadata/properties" xmlns:ns2="995131ef-4b84-4a89-8ec0-1848db7ea1dd" xmlns:ns3="33fc9297-1dc9-4d84-ab5d-dd00c9b88de2" targetNamespace="http://schemas.microsoft.com/office/2006/metadata/properties" ma:root="true" ma:fieldsID="b39f17e8e59faba9dc90c920a0f8b06b" ns2:_="" ns3:_="">
    <xsd:import namespace="995131ef-4b84-4a89-8ec0-1848db7ea1dd"/>
    <xsd:import namespace="33fc9297-1dc9-4d84-ab5d-dd00c9b88de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5131ef-4b84-4a89-8ec0-1848db7ea1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3fc9297-1dc9-4d84-ab5d-dd00c9b88de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176E29D-49F0-404E-8B82-B3F0081FF70A}">
  <ds:schemaRef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995131ef-4b84-4a89-8ec0-1848db7ea1dd"/>
    <ds:schemaRef ds:uri="http://purl.org/dc/terms/"/>
    <ds:schemaRef ds:uri="33fc9297-1dc9-4d84-ab5d-dd00c9b88de2"/>
    <ds:schemaRef ds:uri="http://www.w3.org/XML/1998/namespace"/>
  </ds:schemaRefs>
</ds:datastoreItem>
</file>

<file path=customXml/itemProps2.xml><?xml version="1.0" encoding="utf-8"?>
<ds:datastoreItem xmlns:ds="http://schemas.openxmlformats.org/officeDocument/2006/customXml" ds:itemID="{24E17DAD-9A79-4C46-8545-1A4DA4668349}">
  <ds:schemaRefs>
    <ds:schemaRef ds:uri="33fc9297-1dc9-4d84-ab5d-dd00c9b88de2"/>
    <ds:schemaRef ds:uri="995131ef-4b84-4a89-8ec0-1848db7ea1d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B40FC7D-9136-4D77-9568-0B193065B6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EURO-ppt-template-16x9-ENG-Dark</Template>
  <TotalTime>14</TotalTime>
  <Words>640</Words>
  <Application>Microsoft Office PowerPoint</Application>
  <PresentationFormat>Widescreen</PresentationFormat>
  <Paragraphs>113</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Times New Roman</vt:lpstr>
      <vt:lpstr>Calibri</vt:lpstr>
      <vt:lpstr>Ebrima</vt:lpstr>
      <vt:lpstr>Arial</vt:lpstr>
      <vt:lpstr>3_Office Theme</vt:lpstr>
      <vt:lpstr>Creating surge capacity to respond to COVID-19</vt:lpstr>
      <vt:lpstr>What is surge capacity?</vt:lpstr>
      <vt:lpstr>Available tools</vt:lpstr>
      <vt:lpstr>Which tool? </vt:lpstr>
      <vt:lpstr>PowerPoint Presentation</vt:lpstr>
      <vt:lpstr>Adappt Outputs</vt:lpstr>
      <vt:lpstr>Adappt example outputs</vt:lpstr>
      <vt:lpstr>PowerPoint Presentation</vt:lpstr>
      <vt:lpstr>PowerPoint Presentation</vt:lpstr>
      <vt:lpstr>HWFE Outputs</vt:lpstr>
      <vt:lpstr>HWFE example outputs</vt:lpstr>
      <vt:lpstr>PowerPoint Presentation</vt:lpstr>
      <vt:lpstr>PowerPoint Presentation</vt:lpstr>
      <vt:lpstr>ESFT Outputs</vt:lpstr>
      <vt:lpstr>ESFT example outputs</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Surge Support tools.</dc:title>
  <dc:creator>Cris Scotter</dc:creator>
  <cp:lastModifiedBy>Administrator</cp:lastModifiedBy>
  <cp:revision>6</cp:revision>
  <dcterms:created xsi:type="dcterms:W3CDTF">2020-04-01T09:13:05Z</dcterms:created>
  <dcterms:modified xsi:type="dcterms:W3CDTF">2020-04-03T23:26:04Z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0x01010037EDB27E50806848838E854E99034A00</vt:lpwstr>
  </property>
</Properties>
</file>